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Kollektif" charset="1" panose="020B0604020101010102"/>
      <p:regular r:id="rId10"/>
    </p:embeddedFont>
    <p:embeddedFont>
      <p:font typeface="Kollektif Bold" charset="1" panose="020B0604020101010102"/>
      <p:regular r:id="rId11"/>
    </p:embeddedFont>
    <p:embeddedFont>
      <p:font typeface="Kollektif Italics" charset="1" panose="020B0604020101010102"/>
      <p:regular r:id="rId12"/>
    </p:embeddedFont>
    <p:embeddedFont>
      <p:font typeface="Kollektif Bold Italics" charset="1" panose="020B0604020101010102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slides/slide1.xml" Type="http://schemas.openxmlformats.org/officeDocument/2006/relationships/slide"/><Relationship Id="rId15" Target="slides/slide2.xml" Type="http://schemas.openxmlformats.org/officeDocument/2006/relationships/slide"/><Relationship Id="rId16" Target="slides/slide3.xml" Type="http://schemas.openxmlformats.org/officeDocument/2006/relationships/slide"/><Relationship Id="rId17" Target="slides/slide4.xml" Type="http://schemas.openxmlformats.org/officeDocument/2006/relationships/slide"/><Relationship Id="rId18" Target="slides/slide5.xml" Type="http://schemas.openxmlformats.org/officeDocument/2006/relationships/slide"/><Relationship Id="rId19" Target="slides/slide6.xml" Type="http://schemas.openxmlformats.org/officeDocument/2006/relationships/slide"/><Relationship Id="rId2" Target="presProps.xml" Type="http://schemas.openxmlformats.org/officeDocument/2006/relationships/presProps"/><Relationship Id="rId20" Target="slides/slide7.xml" Type="http://schemas.openxmlformats.org/officeDocument/2006/relationships/slide"/><Relationship Id="rId21" Target="slides/slide8.xml" Type="http://schemas.openxmlformats.org/officeDocument/2006/relationships/slide"/><Relationship Id="rId22" Target="slides/slide9.xml" Type="http://schemas.openxmlformats.org/officeDocument/2006/relationships/slide"/><Relationship Id="rId23" Target="slides/slide10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jpeg" Type="http://schemas.openxmlformats.org/officeDocument/2006/relationships/image"/><Relationship Id="rId11" Target="../media/image13.jpe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10.jpeg" Type="http://schemas.openxmlformats.org/officeDocument/2006/relationships/image"/><Relationship Id="rId9" Target="../media/image1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8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8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8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996513">
            <a:off x="8860437" y="3128961"/>
            <a:ext cx="12946980" cy="12258678"/>
            <a:chOff x="0" y="0"/>
            <a:chExt cx="17262640" cy="1634490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048926" cy="13048926"/>
            </a:xfrm>
            <a:custGeom>
              <a:avLst/>
              <a:gdLst/>
              <a:ahLst/>
              <a:cxnLst/>
              <a:rect r="r" b="b" t="t" l="l"/>
              <a:pathLst>
                <a:path h="13048926" w="13048926">
                  <a:moveTo>
                    <a:pt x="0" y="0"/>
                  </a:moveTo>
                  <a:lnTo>
                    <a:pt x="13048926" y="0"/>
                  </a:lnTo>
                  <a:lnTo>
                    <a:pt x="13048926" y="13048926"/>
                  </a:lnTo>
                  <a:lnTo>
                    <a:pt x="0" y="130489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2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4213714" y="881997"/>
              <a:ext cx="13048926" cy="13048926"/>
            </a:xfrm>
            <a:custGeom>
              <a:avLst/>
              <a:gdLst/>
              <a:ahLst/>
              <a:cxnLst/>
              <a:rect r="r" b="b" t="t" l="l"/>
              <a:pathLst>
                <a:path h="13048926" w="13048926">
                  <a:moveTo>
                    <a:pt x="0" y="0"/>
                  </a:moveTo>
                  <a:lnTo>
                    <a:pt x="13048926" y="0"/>
                  </a:lnTo>
                  <a:lnTo>
                    <a:pt x="13048926" y="13048926"/>
                  </a:lnTo>
                  <a:lnTo>
                    <a:pt x="0" y="130489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62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1002583" y="3295977"/>
              <a:ext cx="13048926" cy="13048926"/>
            </a:xfrm>
            <a:custGeom>
              <a:avLst/>
              <a:gdLst/>
              <a:ahLst/>
              <a:cxnLst/>
              <a:rect r="r" b="b" t="t" l="l"/>
              <a:pathLst>
                <a:path h="13048926" w="13048926">
                  <a:moveTo>
                    <a:pt x="0" y="0"/>
                  </a:moveTo>
                  <a:lnTo>
                    <a:pt x="13048927" y="0"/>
                  </a:lnTo>
                  <a:lnTo>
                    <a:pt x="13048927" y="13048927"/>
                  </a:lnTo>
                  <a:lnTo>
                    <a:pt x="0" y="130489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62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5200089">
            <a:off x="-3824700" y="-4007710"/>
            <a:ext cx="12946980" cy="12258678"/>
            <a:chOff x="0" y="0"/>
            <a:chExt cx="17262640" cy="1634490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3048926" cy="13048926"/>
            </a:xfrm>
            <a:custGeom>
              <a:avLst/>
              <a:gdLst/>
              <a:ahLst/>
              <a:cxnLst/>
              <a:rect r="r" b="b" t="t" l="l"/>
              <a:pathLst>
                <a:path h="13048926" w="13048926">
                  <a:moveTo>
                    <a:pt x="0" y="0"/>
                  </a:moveTo>
                  <a:lnTo>
                    <a:pt x="13048926" y="0"/>
                  </a:lnTo>
                  <a:lnTo>
                    <a:pt x="13048926" y="13048926"/>
                  </a:lnTo>
                  <a:lnTo>
                    <a:pt x="0" y="130489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2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4213714" y="881997"/>
              <a:ext cx="13048926" cy="13048926"/>
            </a:xfrm>
            <a:custGeom>
              <a:avLst/>
              <a:gdLst/>
              <a:ahLst/>
              <a:cxnLst/>
              <a:rect r="r" b="b" t="t" l="l"/>
              <a:pathLst>
                <a:path h="13048926" w="13048926">
                  <a:moveTo>
                    <a:pt x="0" y="0"/>
                  </a:moveTo>
                  <a:lnTo>
                    <a:pt x="13048926" y="0"/>
                  </a:lnTo>
                  <a:lnTo>
                    <a:pt x="13048926" y="13048926"/>
                  </a:lnTo>
                  <a:lnTo>
                    <a:pt x="0" y="130489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62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1002583" y="3295977"/>
              <a:ext cx="13048926" cy="13048926"/>
            </a:xfrm>
            <a:custGeom>
              <a:avLst/>
              <a:gdLst/>
              <a:ahLst/>
              <a:cxnLst/>
              <a:rect r="r" b="b" t="t" l="l"/>
              <a:pathLst>
                <a:path h="13048926" w="13048926">
                  <a:moveTo>
                    <a:pt x="0" y="0"/>
                  </a:moveTo>
                  <a:lnTo>
                    <a:pt x="13048927" y="0"/>
                  </a:lnTo>
                  <a:lnTo>
                    <a:pt x="13048927" y="13048927"/>
                  </a:lnTo>
                  <a:lnTo>
                    <a:pt x="0" y="130489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62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true" flipV="false" rot="-1940868">
            <a:off x="10904688" y="138547"/>
            <a:ext cx="7886971" cy="10009905"/>
          </a:xfrm>
          <a:custGeom>
            <a:avLst/>
            <a:gdLst/>
            <a:ahLst/>
            <a:cxnLst/>
            <a:rect r="r" b="b" t="t" l="l"/>
            <a:pathLst>
              <a:path h="10009905" w="7886971">
                <a:moveTo>
                  <a:pt x="7886971" y="0"/>
                </a:moveTo>
                <a:lnTo>
                  <a:pt x="0" y="0"/>
                </a:lnTo>
                <a:lnTo>
                  <a:pt x="0" y="10009906"/>
                </a:lnTo>
                <a:lnTo>
                  <a:pt x="7886971" y="10009906"/>
                </a:lnTo>
                <a:lnTo>
                  <a:pt x="7886971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2871482" y="2639548"/>
            <a:ext cx="3584855" cy="844413"/>
            <a:chOff x="0" y="0"/>
            <a:chExt cx="944159" cy="222397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944159" cy="222397"/>
            </a:xfrm>
            <a:custGeom>
              <a:avLst/>
              <a:gdLst/>
              <a:ahLst/>
              <a:cxnLst/>
              <a:rect r="r" b="b" t="t" l="l"/>
              <a:pathLst>
                <a:path h="222397" w="944159">
                  <a:moveTo>
                    <a:pt x="34554" y="0"/>
                  </a:moveTo>
                  <a:lnTo>
                    <a:pt x="909606" y="0"/>
                  </a:lnTo>
                  <a:cubicBezTo>
                    <a:pt x="918770" y="0"/>
                    <a:pt x="927559" y="3640"/>
                    <a:pt x="934039" y="10121"/>
                  </a:cubicBezTo>
                  <a:cubicBezTo>
                    <a:pt x="940519" y="16601"/>
                    <a:pt x="944159" y="25390"/>
                    <a:pt x="944159" y="34554"/>
                  </a:cubicBezTo>
                  <a:lnTo>
                    <a:pt x="944159" y="187843"/>
                  </a:lnTo>
                  <a:cubicBezTo>
                    <a:pt x="944159" y="206926"/>
                    <a:pt x="928689" y="222397"/>
                    <a:pt x="909606" y="222397"/>
                  </a:cubicBezTo>
                  <a:lnTo>
                    <a:pt x="34554" y="222397"/>
                  </a:lnTo>
                  <a:cubicBezTo>
                    <a:pt x="15470" y="222397"/>
                    <a:pt x="0" y="206926"/>
                    <a:pt x="0" y="187843"/>
                  </a:cubicBezTo>
                  <a:lnTo>
                    <a:pt x="0" y="34554"/>
                  </a:lnTo>
                  <a:cubicBezTo>
                    <a:pt x="0" y="15470"/>
                    <a:pt x="15470" y="0"/>
                    <a:pt x="34554" y="0"/>
                  </a:cubicBezTo>
                  <a:close/>
                </a:path>
              </a:pathLst>
            </a:custGeom>
            <a:solidFill>
              <a:srgbClr val="1A1B1E"/>
            </a:solidFill>
            <a:ln cap="sq">
              <a:noFill/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114300"/>
              <a:ext cx="944159" cy="3366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19"/>
                </a:lnSpc>
              </a:pPr>
              <a:r>
                <a:rPr lang="en-US" sz="2799">
                  <a:solidFill>
                    <a:srgbClr val="FFFFFF"/>
                  </a:solidFill>
                  <a:latin typeface="Kollektif Bold"/>
                </a:rPr>
                <a:t>Practical Parenting</a:t>
              </a: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1028700" y="3636360"/>
            <a:ext cx="7270419" cy="30021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816"/>
              </a:lnSpc>
            </a:pPr>
            <a:r>
              <a:rPr lang="en-US" sz="10400" spc="-187">
                <a:solidFill>
                  <a:srgbClr val="1A1B1E"/>
                </a:solidFill>
                <a:latin typeface="Kollektif Bold"/>
              </a:rPr>
              <a:t>Wisdom for Parenting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28700" y="6651721"/>
            <a:ext cx="7270419" cy="7905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3999">
                <a:solidFill>
                  <a:srgbClr val="66666E"/>
                </a:solidFill>
                <a:latin typeface="Kollektif"/>
              </a:rPr>
              <a:t>in a Screen-Saturated World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996513">
            <a:off x="8860437" y="3128961"/>
            <a:ext cx="12946980" cy="12258678"/>
            <a:chOff x="0" y="0"/>
            <a:chExt cx="17262640" cy="1634490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048926" cy="13048926"/>
            </a:xfrm>
            <a:custGeom>
              <a:avLst/>
              <a:gdLst/>
              <a:ahLst/>
              <a:cxnLst/>
              <a:rect r="r" b="b" t="t" l="l"/>
              <a:pathLst>
                <a:path h="13048926" w="13048926">
                  <a:moveTo>
                    <a:pt x="0" y="0"/>
                  </a:moveTo>
                  <a:lnTo>
                    <a:pt x="13048926" y="0"/>
                  </a:lnTo>
                  <a:lnTo>
                    <a:pt x="13048926" y="13048926"/>
                  </a:lnTo>
                  <a:lnTo>
                    <a:pt x="0" y="130489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2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4213714" y="881997"/>
              <a:ext cx="13048926" cy="13048926"/>
            </a:xfrm>
            <a:custGeom>
              <a:avLst/>
              <a:gdLst/>
              <a:ahLst/>
              <a:cxnLst/>
              <a:rect r="r" b="b" t="t" l="l"/>
              <a:pathLst>
                <a:path h="13048926" w="13048926">
                  <a:moveTo>
                    <a:pt x="0" y="0"/>
                  </a:moveTo>
                  <a:lnTo>
                    <a:pt x="13048926" y="0"/>
                  </a:lnTo>
                  <a:lnTo>
                    <a:pt x="13048926" y="13048926"/>
                  </a:lnTo>
                  <a:lnTo>
                    <a:pt x="0" y="130489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62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1002583" y="3295977"/>
              <a:ext cx="13048926" cy="13048926"/>
            </a:xfrm>
            <a:custGeom>
              <a:avLst/>
              <a:gdLst/>
              <a:ahLst/>
              <a:cxnLst/>
              <a:rect r="r" b="b" t="t" l="l"/>
              <a:pathLst>
                <a:path h="13048926" w="13048926">
                  <a:moveTo>
                    <a:pt x="0" y="0"/>
                  </a:moveTo>
                  <a:lnTo>
                    <a:pt x="13048927" y="0"/>
                  </a:lnTo>
                  <a:lnTo>
                    <a:pt x="13048927" y="13048927"/>
                  </a:lnTo>
                  <a:lnTo>
                    <a:pt x="0" y="130489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62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5200089">
            <a:off x="-3824700" y="-4007710"/>
            <a:ext cx="12946980" cy="12258678"/>
            <a:chOff x="0" y="0"/>
            <a:chExt cx="17262640" cy="1634490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3048926" cy="13048926"/>
            </a:xfrm>
            <a:custGeom>
              <a:avLst/>
              <a:gdLst/>
              <a:ahLst/>
              <a:cxnLst/>
              <a:rect r="r" b="b" t="t" l="l"/>
              <a:pathLst>
                <a:path h="13048926" w="13048926">
                  <a:moveTo>
                    <a:pt x="0" y="0"/>
                  </a:moveTo>
                  <a:lnTo>
                    <a:pt x="13048926" y="0"/>
                  </a:lnTo>
                  <a:lnTo>
                    <a:pt x="13048926" y="13048926"/>
                  </a:lnTo>
                  <a:lnTo>
                    <a:pt x="0" y="130489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2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4213714" y="881997"/>
              <a:ext cx="13048926" cy="13048926"/>
            </a:xfrm>
            <a:custGeom>
              <a:avLst/>
              <a:gdLst/>
              <a:ahLst/>
              <a:cxnLst/>
              <a:rect r="r" b="b" t="t" l="l"/>
              <a:pathLst>
                <a:path h="13048926" w="13048926">
                  <a:moveTo>
                    <a:pt x="0" y="0"/>
                  </a:moveTo>
                  <a:lnTo>
                    <a:pt x="13048926" y="0"/>
                  </a:lnTo>
                  <a:lnTo>
                    <a:pt x="13048926" y="13048926"/>
                  </a:lnTo>
                  <a:lnTo>
                    <a:pt x="0" y="130489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62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1002583" y="3295977"/>
              <a:ext cx="13048926" cy="13048926"/>
            </a:xfrm>
            <a:custGeom>
              <a:avLst/>
              <a:gdLst/>
              <a:ahLst/>
              <a:cxnLst/>
              <a:rect r="r" b="b" t="t" l="l"/>
              <a:pathLst>
                <a:path h="13048926" w="13048926">
                  <a:moveTo>
                    <a:pt x="0" y="0"/>
                  </a:moveTo>
                  <a:lnTo>
                    <a:pt x="13048927" y="0"/>
                  </a:lnTo>
                  <a:lnTo>
                    <a:pt x="13048927" y="13048927"/>
                  </a:lnTo>
                  <a:lnTo>
                    <a:pt x="0" y="130489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62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2234992" y="4609644"/>
            <a:ext cx="3100654" cy="4648656"/>
          </a:xfrm>
          <a:custGeom>
            <a:avLst/>
            <a:gdLst/>
            <a:ahLst/>
            <a:cxnLst/>
            <a:rect r="r" b="b" t="t" l="l"/>
            <a:pathLst>
              <a:path h="4648656" w="3100654">
                <a:moveTo>
                  <a:pt x="0" y="0"/>
                </a:moveTo>
                <a:lnTo>
                  <a:pt x="3100654" y="0"/>
                </a:lnTo>
                <a:lnTo>
                  <a:pt x="3100654" y="4648656"/>
                </a:lnTo>
                <a:lnTo>
                  <a:pt x="0" y="464865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5802313" y="4609644"/>
            <a:ext cx="3054167" cy="4648656"/>
          </a:xfrm>
          <a:custGeom>
            <a:avLst/>
            <a:gdLst/>
            <a:ahLst/>
            <a:cxnLst/>
            <a:rect r="r" b="b" t="t" l="l"/>
            <a:pathLst>
              <a:path h="4648656" w="3054167">
                <a:moveTo>
                  <a:pt x="0" y="0"/>
                </a:moveTo>
                <a:lnTo>
                  <a:pt x="3054167" y="0"/>
                </a:lnTo>
                <a:lnTo>
                  <a:pt x="3054167" y="4648656"/>
                </a:lnTo>
                <a:lnTo>
                  <a:pt x="0" y="464865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9349160" y="4609644"/>
            <a:ext cx="3319140" cy="4648656"/>
          </a:xfrm>
          <a:custGeom>
            <a:avLst/>
            <a:gdLst/>
            <a:ahLst/>
            <a:cxnLst/>
            <a:rect r="r" b="b" t="t" l="l"/>
            <a:pathLst>
              <a:path h="4648656" w="3319140">
                <a:moveTo>
                  <a:pt x="0" y="0"/>
                </a:moveTo>
                <a:lnTo>
                  <a:pt x="3319141" y="0"/>
                </a:lnTo>
                <a:lnTo>
                  <a:pt x="3319141" y="4648656"/>
                </a:lnTo>
                <a:lnTo>
                  <a:pt x="0" y="464865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3063922" y="4609644"/>
            <a:ext cx="2989086" cy="4648656"/>
          </a:xfrm>
          <a:custGeom>
            <a:avLst/>
            <a:gdLst/>
            <a:ahLst/>
            <a:cxnLst/>
            <a:rect r="r" b="b" t="t" l="l"/>
            <a:pathLst>
              <a:path h="4648656" w="2989086">
                <a:moveTo>
                  <a:pt x="0" y="0"/>
                </a:moveTo>
                <a:lnTo>
                  <a:pt x="2989086" y="0"/>
                </a:lnTo>
                <a:lnTo>
                  <a:pt x="2989086" y="4648656"/>
                </a:lnTo>
                <a:lnTo>
                  <a:pt x="0" y="464865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2491348" y="1327734"/>
            <a:ext cx="13305304" cy="29245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42"/>
              </a:lnSpc>
            </a:pPr>
            <a:r>
              <a:rPr lang="en-US" sz="7100">
                <a:solidFill>
                  <a:srgbClr val="1A1B1E"/>
                </a:solidFill>
                <a:latin typeface="Kollektif Bold"/>
              </a:rPr>
              <a:t>Wisdom Principle #8</a:t>
            </a:r>
          </a:p>
          <a:p>
            <a:pPr algn="ctr">
              <a:lnSpc>
                <a:spcPts val="7242"/>
              </a:lnSpc>
            </a:pPr>
            <a:r>
              <a:rPr lang="en-US" sz="7100">
                <a:solidFill>
                  <a:srgbClr val="1A1B1E"/>
                </a:solidFill>
                <a:latin typeface="Kollektif Bold"/>
              </a:rPr>
              <a:t>Be the example of wisdom with screens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996513">
            <a:off x="8860437" y="3128961"/>
            <a:ext cx="12946980" cy="12258678"/>
            <a:chOff x="0" y="0"/>
            <a:chExt cx="17262640" cy="1634490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048926" cy="13048926"/>
            </a:xfrm>
            <a:custGeom>
              <a:avLst/>
              <a:gdLst/>
              <a:ahLst/>
              <a:cxnLst/>
              <a:rect r="r" b="b" t="t" l="l"/>
              <a:pathLst>
                <a:path h="13048926" w="13048926">
                  <a:moveTo>
                    <a:pt x="0" y="0"/>
                  </a:moveTo>
                  <a:lnTo>
                    <a:pt x="13048926" y="0"/>
                  </a:lnTo>
                  <a:lnTo>
                    <a:pt x="13048926" y="13048926"/>
                  </a:lnTo>
                  <a:lnTo>
                    <a:pt x="0" y="130489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2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4213714" y="881997"/>
              <a:ext cx="13048926" cy="13048926"/>
            </a:xfrm>
            <a:custGeom>
              <a:avLst/>
              <a:gdLst/>
              <a:ahLst/>
              <a:cxnLst/>
              <a:rect r="r" b="b" t="t" l="l"/>
              <a:pathLst>
                <a:path h="13048926" w="13048926">
                  <a:moveTo>
                    <a:pt x="0" y="0"/>
                  </a:moveTo>
                  <a:lnTo>
                    <a:pt x="13048926" y="0"/>
                  </a:lnTo>
                  <a:lnTo>
                    <a:pt x="13048926" y="13048926"/>
                  </a:lnTo>
                  <a:lnTo>
                    <a:pt x="0" y="130489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62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1002583" y="3295977"/>
              <a:ext cx="13048926" cy="13048926"/>
            </a:xfrm>
            <a:custGeom>
              <a:avLst/>
              <a:gdLst/>
              <a:ahLst/>
              <a:cxnLst/>
              <a:rect r="r" b="b" t="t" l="l"/>
              <a:pathLst>
                <a:path h="13048926" w="13048926">
                  <a:moveTo>
                    <a:pt x="0" y="0"/>
                  </a:moveTo>
                  <a:lnTo>
                    <a:pt x="13048927" y="0"/>
                  </a:lnTo>
                  <a:lnTo>
                    <a:pt x="13048927" y="13048927"/>
                  </a:lnTo>
                  <a:lnTo>
                    <a:pt x="0" y="130489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62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5200089">
            <a:off x="-3824700" y="-4007710"/>
            <a:ext cx="12946980" cy="12258678"/>
            <a:chOff x="0" y="0"/>
            <a:chExt cx="17262640" cy="1634490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3048926" cy="13048926"/>
            </a:xfrm>
            <a:custGeom>
              <a:avLst/>
              <a:gdLst/>
              <a:ahLst/>
              <a:cxnLst/>
              <a:rect r="r" b="b" t="t" l="l"/>
              <a:pathLst>
                <a:path h="13048926" w="13048926">
                  <a:moveTo>
                    <a:pt x="0" y="0"/>
                  </a:moveTo>
                  <a:lnTo>
                    <a:pt x="13048926" y="0"/>
                  </a:lnTo>
                  <a:lnTo>
                    <a:pt x="13048926" y="13048926"/>
                  </a:lnTo>
                  <a:lnTo>
                    <a:pt x="0" y="130489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2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4213714" y="881997"/>
              <a:ext cx="13048926" cy="13048926"/>
            </a:xfrm>
            <a:custGeom>
              <a:avLst/>
              <a:gdLst/>
              <a:ahLst/>
              <a:cxnLst/>
              <a:rect r="r" b="b" t="t" l="l"/>
              <a:pathLst>
                <a:path h="13048926" w="13048926">
                  <a:moveTo>
                    <a:pt x="0" y="0"/>
                  </a:moveTo>
                  <a:lnTo>
                    <a:pt x="13048926" y="0"/>
                  </a:lnTo>
                  <a:lnTo>
                    <a:pt x="13048926" y="13048926"/>
                  </a:lnTo>
                  <a:lnTo>
                    <a:pt x="0" y="130489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62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1002583" y="3295977"/>
              <a:ext cx="13048926" cy="13048926"/>
            </a:xfrm>
            <a:custGeom>
              <a:avLst/>
              <a:gdLst/>
              <a:ahLst/>
              <a:cxnLst/>
              <a:rect r="r" b="b" t="t" l="l"/>
              <a:pathLst>
                <a:path h="13048926" w="13048926">
                  <a:moveTo>
                    <a:pt x="0" y="0"/>
                  </a:moveTo>
                  <a:lnTo>
                    <a:pt x="13048927" y="0"/>
                  </a:lnTo>
                  <a:lnTo>
                    <a:pt x="13048927" y="13048927"/>
                  </a:lnTo>
                  <a:lnTo>
                    <a:pt x="0" y="130489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62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2491348" y="1175334"/>
            <a:ext cx="13305304" cy="24018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28"/>
              </a:lnSpc>
            </a:pPr>
            <a:r>
              <a:rPr lang="en-US" sz="7200">
                <a:solidFill>
                  <a:srgbClr val="1A1B1E"/>
                </a:solidFill>
                <a:latin typeface="Kollektif Bold"/>
              </a:rPr>
              <a:t>Wisdom Principle #1</a:t>
            </a:r>
          </a:p>
          <a:p>
            <a:pPr algn="ctr">
              <a:lnSpc>
                <a:spcPts val="8928"/>
              </a:lnSpc>
            </a:pPr>
            <a:r>
              <a:rPr lang="en-US" sz="7200">
                <a:solidFill>
                  <a:srgbClr val="1A1B1E"/>
                </a:solidFill>
                <a:latin typeface="Kollektif Bold"/>
              </a:rPr>
              <a:t>Be the parent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3794242" y="4503570"/>
            <a:ext cx="5168431" cy="4126143"/>
            <a:chOff x="0" y="0"/>
            <a:chExt cx="812800" cy="648887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648887"/>
            </a:xfrm>
            <a:custGeom>
              <a:avLst/>
              <a:gdLst/>
              <a:ahLst/>
              <a:cxnLst/>
              <a:rect r="r" b="b" t="t" l="l"/>
              <a:pathLst>
                <a:path h="648887" w="812800">
                  <a:moveTo>
                    <a:pt x="62913" y="0"/>
                  </a:moveTo>
                  <a:lnTo>
                    <a:pt x="749887" y="0"/>
                  </a:lnTo>
                  <a:cubicBezTo>
                    <a:pt x="784633" y="0"/>
                    <a:pt x="812800" y="28167"/>
                    <a:pt x="812800" y="62913"/>
                  </a:cubicBezTo>
                  <a:lnTo>
                    <a:pt x="812800" y="585974"/>
                  </a:lnTo>
                  <a:cubicBezTo>
                    <a:pt x="812800" y="620720"/>
                    <a:pt x="784633" y="648887"/>
                    <a:pt x="749887" y="648887"/>
                  </a:cubicBezTo>
                  <a:lnTo>
                    <a:pt x="62913" y="648887"/>
                  </a:lnTo>
                  <a:cubicBezTo>
                    <a:pt x="28167" y="648887"/>
                    <a:pt x="0" y="620720"/>
                    <a:pt x="0" y="585974"/>
                  </a:cubicBezTo>
                  <a:lnTo>
                    <a:pt x="0" y="62913"/>
                  </a:lnTo>
                  <a:cubicBezTo>
                    <a:pt x="0" y="28167"/>
                    <a:pt x="28167" y="0"/>
                    <a:pt x="62913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85725"/>
              <a:ext cx="812800" cy="7346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754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9325327" y="4503570"/>
            <a:ext cx="5168431" cy="4126143"/>
            <a:chOff x="0" y="0"/>
            <a:chExt cx="812800" cy="648887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648887"/>
            </a:xfrm>
            <a:custGeom>
              <a:avLst/>
              <a:gdLst/>
              <a:ahLst/>
              <a:cxnLst/>
              <a:rect r="r" b="b" t="t" l="l"/>
              <a:pathLst>
                <a:path h="648887" w="812800">
                  <a:moveTo>
                    <a:pt x="62913" y="0"/>
                  </a:moveTo>
                  <a:lnTo>
                    <a:pt x="749887" y="0"/>
                  </a:lnTo>
                  <a:cubicBezTo>
                    <a:pt x="784633" y="0"/>
                    <a:pt x="812800" y="28167"/>
                    <a:pt x="812800" y="62913"/>
                  </a:cubicBezTo>
                  <a:lnTo>
                    <a:pt x="812800" y="585974"/>
                  </a:lnTo>
                  <a:cubicBezTo>
                    <a:pt x="812800" y="620720"/>
                    <a:pt x="784633" y="648887"/>
                    <a:pt x="749887" y="648887"/>
                  </a:cubicBezTo>
                  <a:lnTo>
                    <a:pt x="62913" y="648887"/>
                  </a:lnTo>
                  <a:cubicBezTo>
                    <a:pt x="28167" y="648887"/>
                    <a:pt x="0" y="620720"/>
                    <a:pt x="0" y="585974"/>
                  </a:cubicBezTo>
                  <a:lnTo>
                    <a:pt x="0" y="62913"/>
                  </a:lnTo>
                  <a:cubicBezTo>
                    <a:pt x="0" y="28167"/>
                    <a:pt x="28167" y="0"/>
                    <a:pt x="62913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85725"/>
              <a:ext cx="812800" cy="7346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754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4298975" y="5232266"/>
            <a:ext cx="4158965" cy="20946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011"/>
              </a:lnSpc>
            </a:pPr>
            <a:r>
              <a:rPr lang="en-US" sz="3399">
                <a:solidFill>
                  <a:srgbClr val="66666E"/>
                </a:solidFill>
                <a:latin typeface="Kollektif"/>
              </a:rPr>
              <a:t>Hear, my son, your father’s instruction, </a:t>
            </a:r>
          </a:p>
          <a:p>
            <a:pPr algn="l" marL="0" indent="0" lvl="0">
              <a:lnSpc>
                <a:spcPts val="4011"/>
              </a:lnSpc>
            </a:pPr>
            <a:r>
              <a:rPr lang="en-US" sz="3399">
                <a:solidFill>
                  <a:srgbClr val="66666E"/>
                </a:solidFill>
                <a:latin typeface="Kollektif"/>
              </a:rPr>
              <a:t>and forsake not your mother’s teaching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9830060" y="5114925"/>
            <a:ext cx="4158965" cy="23750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03"/>
              </a:lnSpc>
            </a:pPr>
            <a:r>
              <a:rPr lang="en-US" sz="3399">
                <a:solidFill>
                  <a:srgbClr val="66666E"/>
                </a:solidFill>
                <a:latin typeface="Kollektif"/>
              </a:rPr>
              <a:t>Train up a child in the way he should go; </a:t>
            </a:r>
          </a:p>
          <a:p>
            <a:pPr algn="l" marL="0" indent="0" lvl="0">
              <a:lnSpc>
                <a:spcPts val="3603"/>
              </a:lnSpc>
            </a:pPr>
            <a:r>
              <a:rPr lang="en-US" sz="3399">
                <a:solidFill>
                  <a:srgbClr val="66666E"/>
                </a:solidFill>
                <a:latin typeface="Kollektif"/>
              </a:rPr>
              <a:t>even when he is old he will not depart from it.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4298975" y="7417147"/>
            <a:ext cx="4158965" cy="417195"/>
            <a:chOff x="0" y="0"/>
            <a:chExt cx="5545286" cy="556260"/>
          </a:xfrm>
        </p:grpSpPr>
        <p:sp>
          <p:nvSpPr>
            <p:cNvPr name="TextBox 20" id="20"/>
            <p:cNvSpPr txBox="true"/>
            <p:nvPr/>
          </p:nvSpPr>
          <p:spPr>
            <a:xfrm rot="0">
              <a:off x="817331" y="-133350"/>
              <a:ext cx="4727956" cy="68961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199"/>
                </a:lnSpc>
                <a:spcBef>
                  <a:spcPct val="0"/>
                </a:spcBef>
              </a:pPr>
              <a:r>
                <a:rPr lang="en-US" sz="2799">
                  <a:solidFill>
                    <a:srgbClr val="1A1B1E"/>
                  </a:solidFill>
                  <a:latin typeface="Kollektif Bold"/>
                </a:rPr>
                <a:t>Proverbs 1:8</a:t>
              </a:r>
            </a:p>
          </p:txBody>
        </p:sp>
        <p:sp>
          <p:nvSpPr>
            <p:cNvPr name="AutoShape 21" id="21"/>
            <p:cNvSpPr/>
            <p:nvPr/>
          </p:nvSpPr>
          <p:spPr>
            <a:xfrm rot="0">
              <a:off x="0" y="246380"/>
              <a:ext cx="587346" cy="0"/>
            </a:xfrm>
            <a:prstGeom prst="line">
              <a:avLst/>
            </a:prstGeom>
            <a:ln cap="flat" w="63500">
              <a:solidFill>
                <a:srgbClr val="1A1B1E"/>
              </a:solidFill>
              <a:prstDash val="solid"/>
              <a:headEnd type="none" len="sm" w="sm"/>
              <a:tailEnd type="none" len="sm" w="sm"/>
            </a:ln>
          </p:spPr>
        </p:sp>
      </p:grpSp>
      <p:grpSp>
        <p:nvGrpSpPr>
          <p:cNvPr name="Group 22" id="22"/>
          <p:cNvGrpSpPr/>
          <p:nvPr/>
        </p:nvGrpSpPr>
        <p:grpSpPr>
          <a:xfrm rot="0">
            <a:off x="9830060" y="7645392"/>
            <a:ext cx="4158965" cy="417195"/>
            <a:chOff x="0" y="0"/>
            <a:chExt cx="5545286" cy="556260"/>
          </a:xfrm>
        </p:grpSpPr>
        <p:sp>
          <p:nvSpPr>
            <p:cNvPr name="TextBox 23" id="23"/>
            <p:cNvSpPr txBox="true"/>
            <p:nvPr/>
          </p:nvSpPr>
          <p:spPr>
            <a:xfrm rot="0">
              <a:off x="817331" y="-133350"/>
              <a:ext cx="4727956" cy="68961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199"/>
                </a:lnSpc>
                <a:spcBef>
                  <a:spcPct val="0"/>
                </a:spcBef>
              </a:pPr>
              <a:r>
                <a:rPr lang="en-US" sz="2799">
                  <a:solidFill>
                    <a:srgbClr val="1A1B1E"/>
                  </a:solidFill>
                  <a:latin typeface="Kollektif Bold"/>
                </a:rPr>
                <a:t>Proverbs 22:6</a:t>
              </a:r>
            </a:p>
          </p:txBody>
        </p:sp>
        <p:sp>
          <p:nvSpPr>
            <p:cNvPr name="AutoShape 24" id="24"/>
            <p:cNvSpPr/>
            <p:nvPr/>
          </p:nvSpPr>
          <p:spPr>
            <a:xfrm rot="0">
              <a:off x="0" y="246380"/>
              <a:ext cx="587346" cy="0"/>
            </a:xfrm>
            <a:prstGeom prst="line">
              <a:avLst/>
            </a:prstGeom>
            <a:ln cap="flat" w="63500">
              <a:solidFill>
                <a:srgbClr val="1A1B1E"/>
              </a:solidFill>
              <a:prstDash val="solid"/>
              <a:headEnd type="none" len="sm" w="sm"/>
              <a:tailEnd type="none" len="sm" w="sm"/>
            </a:ln>
          </p:spPr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996513">
            <a:off x="8860437" y="3128961"/>
            <a:ext cx="12946980" cy="12258678"/>
            <a:chOff x="0" y="0"/>
            <a:chExt cx="17262640" cy="1634490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048926" cy="13048926"/>
            </a:xfrm>
            <a:custGeom>
              <a:avLst/>
              <a:gdLst/>
              <a:ahLst/>
              <a:cxnLst/>
              <a:rect r="r" b="b" t="t" l="l"/>
              <a:pathLst>
                <a:path h="13048926" w="13048926">
                  <a:moveTo>
                    <a:pt x="0" y="0"/>
                  </a:moveTo>
                  <a:lnTo>
                    <a:pt x="13048926" y="0"/>
                  </a:lnTo>
                  <a:lnTo>
                    <a:pt x="13048926" y="13048926"/>
                  </a:lnTo>
                  <a:lnTo>
                    <a:pt x="0" y="130489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2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4213714" y="881997"/>
              <a:ext cx="13048926" cy="13048926"/>
            </a:xfrm>
            <a:custGeom>
              <a:avLst/>
              <a:gdLst/>
              <a:ahLst/>
              <a:cxnLst/>
              <a:rect r="r" b="b" t="t" l="l"/>
              <a:pathLst>
                <a:path h="13048926" w="13048926">
                  <a:moveTo>
                    <a:pt x="0" y="0"/>
                  </a:moveTo>
                  <a:lnTo>
                    <a:pt x="13048926" y="0"/>
                  </a:lnTo>
                  <a:lnTo>
                    <a:pt x="13048926" y="13048926"/>
                  </a:lnTo>
                  <a:lnTo>
                    <a:pt x="0" y="130489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62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1002583" y="3295977"/>
              <a:ext cx="13048926" cy="13048926"/>
            </a:xfrm>
            <a:custGeom>
              <a:avLst/>
              <a:gdLst/>
              <a:ahLst/>
              <a:cxnLst/>
              <a:rect r="r" b="b" t="t" l="l"/>
              <a:pathLst>
                <a:path h="13048926" w="13048926">
                  <a:moveTo>
                    <a:pt x="0" y="0"/>
                  </a:moveTo>
                  <a:lnTo>
                    <a:pt x="13048927" y="0"/>
                  </a:lnTo>
                  <a:lnTo>
                    <a:pt x="13048927" y="13048927"/>
                  </a:lnTo>
                  <a:lnTo>
                    <a:pt x="0" y="130489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62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5200089">
            <a:off x="-3824700" y="-4007710"/>
            <a:ext cx="12946980" cy="12258678"/>
            <a:chOff x="0" y="0"/>
            <a:chExt cx="17262640" cy="1634490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3048926" cy="13048926"/>
            </a:xfrm>
            <a:custGeom>
              <a:avLst/>
              <a:gdLst/>
              <a:ahLst/>
              <a:cxnLst/>
              <a:rect r="r" b="b" t="t" l="l"/>
              <a:pathLst>
                <a:path h="13048926" w="13048926">
                  <a:moveTo>
                    <a:pt x="0" y="0"/>
                  </a:moveTo>
                  <a:lnTo>
                    <a:pt x="13048926" y="0"/>
                  </a:lnTo>
                  <a:lnTo>
                    <a:pt x="13048926" y="13048926"/>
                  </a:lnTo>
                  <a:lnTo>
                    <a:pt x="0" y="130489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2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4213714" y="881997"/>
              <a:ext cx="13048926" cy="13048926"/>
            </a:xfrm>
            <a:custGeom>
              <a:avLst/>
              <a:gdLst/>
              <a:ahLst/>
              <a:cxnLst/>
              <a:rect r="r" b="b" t="t" l="l"/>
              <a:pathLst>
                <a:path h="13048926" w="13048926">
                  <a:moveTo>
                    <a:pt x="0" y="0"/>
                  </a:moveTo>
                  <a:lnTo>
                    <a:pt x="13048926" y="0"/>
                  </a:lnTo>
                  <a:lnTo>
                    <a:pt x="13048926" y="13048926"/>
                  </a:lnTo>
                  <a:lnTo>
                    <a:pt x="0" y="130489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62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1002583" y="3295977"/>
              <a:ext cx="13048926" cy="13048926"/>
            </a:xfrm>
            <a:custGeom>
              <a:avLst/>
              <a:gdLst/>
              <a:ahLst/>
              <a:cxnLst/>
              <a:rect r="r" b="b" t="t" l="l"/>
              <a:pathLst>
                <a:path h="13048926" w="13048926">
                  <a:moveTo>
                    <a:pt x="0" y="0"/>
                  </a:moveTo>
                  <a:lnTo>
                    <a:pt x="13048927" y="0"/>
                  </a:lnTo>
                  <a:lnTo>
                    <a:pt x="13048927" y="13048927"/>
                  </a:lnTo>
                  <a:lnTo>
                    <a:pt x="0" y="130489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62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4436308" y="1408833"/>
            <a:ext cx="12012947" cy="7469335"/>
            <a:chOff x="0" y="0"/>
            <a:chExt cx="1792465" cy="111450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792465" cy="1114507"/>
            </a:xfrm>
            <a:custGeom>
              <a:avLst/>
              <a:gdLst/>
              <a:ahLst/>
              <a:cxnLst/>
              <a:rect r="r" b="b" t="t" l="l"/>
              <a:pathLst>
                <a:path h="1114507" w="1792465">
                  <a:moveTo>
                    <a:pt x="27068" y="0"/>
                  </a:moveTo>
                  <a:lnTo>
                    <a:pt x="1765397" y="0"/>
                  </a:lnTo>
                  <a:cubicBezTo>
                    <a:pt x="1772576" y="0"/>
                    <a:pt x="1779461" y="2852"/>
                    <a:pt x="1784537" y="7928"/>
                  </a:cubicBezTo>
                  <a:cubicBezTo>
                    <a:pt x="1789613" y="13004"/>
                    <a:pt x="1792465" y="19889"/>
                    <a:pt x="1792465" y="27068"/>
                  </a:cubicBezTo>
                  <a:lnTo>
                    <a:pt x="1792465" y="1087440"/>
                  </a:lnTo>
                  <a:cubicBezTo>
                    <a:pt x="1792465" y="1094619"/>
                    <a:pt x="1789613" y="1101503"/>
                    <a:pt x="1784537" y="1106580"/>
                  </a:cubicBezTo>
                  <a:cubicBezTo>
                    <a:pt x="1779461" y="1111656"/>
                    <a:pt x="1772576" y="1114507"/>
                    <a:pt x="1765397" y="1114507"/>
                  </a:cubicBezTo>
                  <a:lnTo>
                    <a:pt x="27068" y="1114507"/>
                  </a:lnTo>
                  <a:cubicBezTo>
                    <a:pt x="19889" y="1114507"/>
                    <a:pt x="13004" y="1111656"/>
                    <a:pt x="7928" y="1106580"/>
                  </a:cubicBezTo>
                  <a:cubicBezTo>
                    <a:pt x="2852" y="1101503"/>
                    <a:pt x="0" y="1094619"/>
                    <a:pt x="0" y="1087440"/>
                  </a:cubicBezTo>
                  <a:lnTo>
                    <a:pt x="0" y="27068"/>
                  </a:lnTo>
                  <a:cubicBezTo>
                    <a:pt x="0" y="19889"/>
                    <a:pt x="2852" y="13004"/>
                    <a:pt x="7928" y="7928"/>
                  </a:cubicBezTo>
                  <a:cubicBezTo>
                    <a:pt x="13004" y="2852"/>
                    <a:pt x="19889" y="0"/>
                    <a:pt x="27068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85725"/>
              <a:ext cx="1792465" cy="120023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754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3" id="13"/>
          <p:cNvGrpSpPr>
            <a:grpSpLocks noChangeAspect="true"/>
          </p:cNvGrpSpPr>
          <p:nvPr/>
        </p:nvGrpSpPr>
        <p:grpSpPr>
          <a:xfrm rot="0">
            <a:off x="1838745" y="1028700"/>
            <a:ext cx="4159154" cy="8229600"/>
            <a:chOff x="0" y="0"/>
            <a:chExt cx="2620010" cy="518414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53340" y="25400"/>
              <a:ext cx="2513330" cy="5132070"/>
            </a:xfrm>
            <a:custGeom>
              <a:avLst/>
              <a:gdLst/>
              <a:ahLst/>
              <a:cxnLst/>
              <a:rect r="r" b="b" t="t" l="l"/>
              <a:pathLst>
                <a:path h="5132070" w="251333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85420" y="156210"/>
              <a:ext cx="2251710" cy="4876800"/>
            </a:xfrm>
            <a:custGeom>
              <a:avLst/>
              <a:gdLst/>
              <a:ahLst/>
              <a:cxnLst/>
              <a:rect r="r" b="b" t="t" l="l"/>
              <a:pathLst>
                <a:path h="4876800" w="225171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8"/>
              <a:stretch>
                <a:fillRect l="-22234" t="0" r="-22234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1121410" y="198120"/>
              <a:ext cx="347980" cy="43180"/>
            </a:xfrm>
            <a:custGeom>
              <a:avLst/>
              <a:gdLst/>
              <a:ahLst/>
              <a:cxnLst/>
              <a:rect r="r" b="b" t="t" l="l"/>
              <a:pathLst>
                <a:path h="43180" w="3479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1578312" y="187909"/>
              <a:ext cx="66636" cy="63602"/>
            </a:xfrm>
            <a:custGeom>
              <a:avLst/>
              <a:gdLst/>
              <a:ahLst/>
              <a:cxnLst/>
              <a:rect r="r" b="b" t="t" l="l"/>
              <a:pathLst>
                <a:path h="63602" w="66636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0" y="685800"/>
              <a:ext cx="27940" cy="213360"/>
            </a:xfrm>
            <a:custGeom>
              <a:avLst/>
              <a:gdLst/>
              <a:ahLst/>
              <a:cxnLst/>
              <a:rect r="r" b="b" t="t" l="l"/>
              <a:pathLst>
                <a:path h="213360" w="2794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1057910"/>
              <a:ext cx="27940" cy="384810"/>
            </a:xfrm>
            <a:custGeom>
              <a:avLst/>
              <a:gdLst/>
              <a:ahLst/>
              <a:cxnLst/>
              <a:rect r="r" b="b" t="t" l="l"/>
              <a:pathLst>
                <a:path h="384810" w="2794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0" y="1526540"/>
              <a:ext cx="27940" cy="386080"/>
            </a:xfrm>
            <a:custGeom>
              <a:avLst/>
              <a:gdLst/>
              <a:ahLst/>
              <a:cxnLst/>
              <a:rect r="r" b="b" t="t" l="l"/>
              <a:pathLst>
                <a:path h="386080" w="2794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2592070" y="1184910"/>
              <a:ext cx="27940" cy="618490"/>
            </a:xfrm>
            <a:custGeom>
              <a:avLst/>
              <a:gdLst/>
              <a:ahLst/>
              <a:cxnLst/>
              <a:rect r="r" b="b" t="t" l="l"/>
              <a:pathLst>
                <a:path h="618490" w="2794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27940" y="0"/>
              <a:ext cx="2564130" cy="5182870"/>
            </a:xfrm>
            <a:custGeom>
              <a:avLst/>
              <a:gdLst/>
              <a:ahLst/>
              <a:cxnLst/>
              <a:rect r="r" b="b" t="t" l="l"/>
              <a:pathLst>
                <a:path h="5182870" w="256413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</p:sp>
      </p:grpSp>
      <p:sp>
        <p:nvSpPr>
          <p:cNvPr name="TextBox 23" id="23"/>
          <p:cNvSpPr txBox="true"/>
          <p:nvPr/>
        </p:nvSpPr>
        <p:spPr>
          <a:xfrm rot="0">
            <a:off x="7040388" y="2337933"/>
            <a:ext cx="8359758" cy="1268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928"/>
              </a:lnSpc>
            </a:pPr>
            <a:r>
              <a:rPr lang="en-US" sz="7200">
                <a:solidFill>
                  <a:srgbClr val="1A1B1E"/>
                </a:solidFill>
                <a:latin typeface="Kollektif Bold"/>
              </a:rPr>
              <a:t>Talk about Tech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7040388" y="3530082"/>
            <a:ext cx="4628615" cy="7905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999"/>
              </a:lnSpc>
              <a:spcBef>
                <a:spcPct val="0"/>
              </a:spcBef>
            </a:pPr>
            <a:r>
              <a:rPr lang="en-US" sz="3999">
                <a:solidFill>
                  <a:srgbClr val="1A1B1E"/>
                </a:solidFill>
                <a:latin typeface="Kollektif Bold"/>
              </a:rPr>
              <a:t>Proverbs 4:1-7</a:t>
            </a:r>
          </a:p>
        </p:txBody>
      </p:sp>
      <p:grpSp>
        <p:nvGrpSpPr>
          <p:cNvPr name="Group 25" id="25"/>
          <p:cNvGrpSpPr/>
          <p:nvPr/>
        </p:nvGrpSpPr>
        <p:grpSpPr>
          <a:xfrm rot="0">
            <a:off x="7040388" y="4467225"/>
            <a:ext cx="7240084" cy="1352550"/>
            <a:chOff x="0" y="0"/>
            <a:chExt cx="9653446" cy="1803400"/>
          </a:xfrm>
        </p:grpSpPr>
        <p:sp>
          <p:nvSpPr>
            <p:cNvPr name="TextBox 26" id="26"/>
            <p:cNvSpPr txBox="true"/>
            <p:nvPr/>
          </p:nvSpPr>
          <p:spPr>
            <a:xfrm rot="0">
              <a:off x="0" y="-190500"/>
              <a:ext cx="2692707" cy="9906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5999"/>
                </a:lnSpc>
                <a:spcBef>
                  <a:spcPct val="0"/>
                </a:spcBef>
              </a:pPr>
              <a:r>
                <a:rPr lang="en-US" sz="3999">
                  <a:solidFill>
                    <a:srgbClr val="1A1B1E"/>
                  </a:solidFill>
                  <a:latin typeface="Kollektif Bold"/>
                </a:rPr>
                <a:t>axis.org</a:t>
              </a:r>
            </a:p>
          </p:txBody>
        </p:sp>
        <p:sp>
          <p:nvSpPr>
            <p:cNvPr name="TextBox 27" id="27"/>
            <p:cNvSpPr txBox="true"/>
            <p:nvPr/>
          </p:nvSpPr>
          <p:spPr>
            <a:xfrm rot="0">
              <a:off x="2843372" y="-190500"/>
              <a:ext cx="6810073" cy="19939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5999"/>
                </a:lnSpc>
                <a:spcBef>
                  <a:spcPct val="0"/>
                </a:spcBef>
              </a:pPr>
              <a:r>
                <a:rPr lang="en-US" sz="3999">
                  <a:solidFill>
                    <a:srgbClr val="66666E"/>
                  </a:solidFill>
                  <a:latin typeface="Kollektif"/>
                </a:rPr>
                <a:t>Culture Translator, Parent Guides</a:t>
              </a:r>
            </a:p>
          </p:txBody>
        </p:sp>
      </p:grpSp>
      <p:sp>
        <p:nvSpPr>
          <p:cNvPr name="TextBox 28" id="28"/>
          <p:cNvSpPr txBox="true"/>
          <p:nvPr/>
        </p:nvSpPr>
        <p:spPr>
          <a:xfrm rot="0">
            <a:off x="7040388" y="1796913"/>
            <a:ext cx="8359758" cy="7353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549"/>
              </a:lnSpc>
              <a:spcBef>
                <a:spcPct val="0"/>
              </a:spcBef>
            </a:pPr>
            <a:r>
              <a:rPr lang="en-US" sz="3699">
                <a:solidFill>
                  <a:srgbClr val="66666E"/>
                </a:solidFill>
                <a:latin typeface="Kollektif"/>
              </a:rPr>
              <a:t>Wisdom Principle #2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996513">
            <a:off x="8860437" y="3128961"/>
            <a:ext cx="12946980" cy="12258678"/>
            <a:chOff x="0" y="0"/>
            <a:chExt cx="17262640" cy="1634490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048926" cy="13048926"/>
            </a:xfrm>
            <a:custGeom>
              <a:avLst/>
              <a:gdLst/>
              <a:ahLst/>
              <a:cxnLst/>
              <a:rect r="r" b="b" t="t" l="l"/>
              <a:pathLst>
                <a:path h="13048926" w="13048926">
                  <a:moveTo>
                    <a:pt x="0" y="0"/>
                  </a:moveTo>
                  <a:lnTo>
                    <a:pt x="13048926" y="0"/>
                  </a:lnTo>
                  <a:lnTo>
                    <a:pt x="13048926" y="13048926"/>
                  </a:lnTo>
                  <a:lnTo>
                    <a:pt x="0" y="130489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2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4213714" y="881997"/>
              <a:ext cx="13048926" cy="13048926"/>
            </a:xfrm>
            <a:custGeom>
              <a:avLst/>
              <a:gdLst/>
              <a:ahLst/>
              <a:cxnLst/>
              <a:rect r="r" b="b" t="t" l="l"/>
              <a:pathLst>
                <a:path h="13048926" w="13048926">
                  <a:moveTo>
                    <a:pt x="0" y="0"/>
                  </a:moveTo>
                  <a:lnTo>
                    <a:pt x="13048926" y="0"/>
                  </a:lnTo>
                  <a:lnTo>
                    <a:pt x="13048926" y="13048926"/>
                  </a:lnTo>
                  <a:lnTo>
                    <a:pt x="0" y="130489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62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1002583" y="3295977"/>
              <a:ext cx="13048926" cy="13048926"/>
            </a:xfrm>
            <a:custGeom>
              <a:avLst/>
              <a:gdLst/>
              <a:ahLst/>
              <a:cxnLst/>
              <a:rect r="r" b="b" t="t" l="l"/>
              <a:pathLst>
                <a:path h="13048926" w="13048926">
                  <a:moveTo>
                    <a:pt x="0" y="0"/>
                  </a:moveTo>
                  <a:lnTo>
                    <a:pt x="13048927" y="0"/>
                  </a:lnTo>
                  <a:lnTo>
                    <a:pt x="13048927" y="13048927"/>
                  </a:lnTo>
                  <a:lnTo>
                    <a:pt x="0" y="130489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62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5200089">
            <a:off x="-3824700" y="-4007710"/>
            <a:ext cx="12946980" cy="12258678"/>
            <a:chOff x="0" y="0"/>
            <a:chExt cx="17262640" cy="1634490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3048926" cy="13048926"/>
            </a:xfrm>
            <a:custGeom>
              <a:avLst/>
              <a:gdLst/>
              <a:ahLst/>
              <a:cxnLst/>
              <a:rect r="r" b="b" t="t" l="l"/>
              <a:pathLst>
                <a:path h="13048926" w="13048926">
                  <a:moveTo>
                    <a:pt x="0" y="0"/>
                  </a:moveTo>
                  <a:lnTo>
                    <a:pt x="13048926" y="0"/>
                  </a:lnTo>
                  <a:lnTo>
                    <a:pt x="13048926" y="13048926"/>
                  </a:lnTo>
                  <a:lnTo>
                    <a:pt x="0" y="130489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2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4213714" y="881997"/>
              <a:ext cx="13048926" cy="13048926"/>
            </a:xfrm>
            <a:custGeom>
              <a:avLst/>
              <a:gdLst/>
              <a:ahLst/>
              <a:cxnLst/>
              <a:rect r="r" b="b" t="t" l="l"/>
              <a:pathLst>
                <a:path h="13048926" w="13048926">
                  <a:moveTo>
                    <a:pt x="0" y="0"/>
                  </a:moveTo>
                  <a:lnTo>
                    <a:pt x="13048926" y="0"/>
                  </a:lnTo>
                  <a:lnTo>
                    <a:pt x="13048926" y="13048926"/>
                  </a:lnTo>
                  <a:lnTo>
                    <a:pt x="0" y="130489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62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1002583" y="3295977"/>
              <a:ext cx="13048926" cy="13048926"/>
            </a:xfrm>
            <a:custGeom>
              <a:avLst/>
              <a:gdLst/>
              <a:ahLst/>
              <a:cxnLst/>
              <a:rect r="r" b="b" t="t" l="l"/>
              <a:pathLst>
                <a:path h="13048926" w="13048926">
                  <a:moveTo>
                    <a:pt x="0" y="0"/>
                  </a:moveTo>
                  <a:lnTo>
                    <a:pt x="13048927" y="0"/>
                  </a:lnTo>
                  <a:lnTo>
                    <a:pt x="13048927" y="13048927"/>
                  </a:lnTo>
                  <a:lnTo>
                    <a:pt x="0" y="130489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62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2491348" y="1203909"/>
            <a:ext cx="13305304" cy="2941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40"/>
              </a:lnSpc>
            </a:pPr>
            <a:r>
              <a:rPr lang="en-US" sz="6000">
                <a:solidFill>
                  <a:srgbClr val="1A1B1E"/>
                </a:solidFill>
                <a:latin typeface="Kollektif Bold"/>
              </a:rPr>
              <a:t>Wisdom Principle #3</a:t>
            </a:r>
          </a:p>
          <a:p>
            <a:pPr algn="ctr">
              <a:lnSpc>
                <a:spcPts val="7440"/>
              </a:lnSpc>
            </a:pPr>
            <a:r>
              <a:rPr lang="en-US" sz="6000">
                <a:solidFill>
                  <a:srgbClr val="1A1B1E"/>
                </a:solidFill>
                <a:latin typeface="Kollektif Bold"/>
              </a:rPr>
              <a:t>Teach them to control their fingers (their tongue)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1028700" y="4503570"/>
            <a:ext cx="5168431" cy="4126143"/>
            <a:chOff x="0" y="0"/>
            <a:chExt cx="812800" cy="648887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648887"/>
            </a:xfrm>
            <a:custGeom>
              <a:avLst/>
              <a:gdLst/>
              <a:ahLst/>
              <a:cxnLst/>
              <a:rect r="r" b="b" t="t" l="l"/>
              <a:pathLst>
                <a:path h="648887" w="812800">
                  <a:moveTo>
                    <a:pt x="62913" y="0"/>
                  </a:moveTo>
                  <a:lnTo>
                    <a:pt x="749887" y="0"/>
                  </a:lnTo>
                  <a:cubicBezTo>
                    <a:pt x="784633" y="0"/>
                    <a:pt x="812800" y="28167"/>
                    <a:pt x="812800" y="62913"/>
                  </a:cubicBezTo>
                  <a:lnTo>
                    <a:pt x="812800" y="585974"/>
                  </a:lnTo>
                  <a:cubicBezTo>
                    <a:pt x="812800" y="620720"/>
                    <a:pt x="784633" y="648887"/>
                    <a:pt x="749887" y="648887"/>
                  </a:cubicBezTo>
                  <a:lnTo>
                    <a:pt x="62913" y="648887"/>
                  </a:lnTo>
                  <a:cubicBezTo>
                    <a:pt x="28167" y="648887"/>
                    <a:pt x="0" y="620720"/>
                    <a:pt x="0" y="585974"/>
                  </a:cubicBezTo>
                  <a:lnTo>
                    <a:pt x="0" y="62913"/>
                  </a:lnTo>
                  <a:cubicBezTo>
                    <a:pt x="0" y="28167"/>
                    <a:pt x="28167" y="0"/>
                    <a:pt x="62913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85725"/>
              <a:ext cx="812800" cy="7346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754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6559785" y="4503570"/>
            <a:ext cx="5168431" cy="4126143"/>
            <a:chOff x="0" y="0"/>
            <a:chExt cx="812800" cy="648887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648887"/>
            </a:xfrm>
            <a:custGeom>
              <a:avLst/>
              <a:gdLst/>
              <a:ahLst/>
              <a:cxnLst/>
              <a:rect r="r" b="b" t="t" l="l"/>
              <a:pathLst>
                <a:path h="648887" w="812800">
                  <a:moveTo>
                    <a:pt x="62913" y="0"/>
                  </a:moveTo>
                  <a:lnTo>
                    <a:pt x="749887" y="0"/>
                  </a:lnTo>
                  <a:cubicBezTo>
                    <a:pt x="784633" y="0"/>
                    <a:pt x="812800" y="28167"/>
                    <a:pt x="812800" y="62913"/>
                  </a:cubicBezTo>
                  <a:lnTo>
                    <a:pt x="812800" y="585974"/>
                  </a:lnTo>
                  <a:cubicBezTo>
                    <a:pt x="812800" y="620720"/>
                    <a:pt x="784633" y="648887"/>
                    <a:pt x="749887" y="648887"/>
                  </a:cubicBezTo>
                  <a:lnTo>
                    <a:pt x="62913" y="648887"/>
                  </a:lnTo>
                  <a:cubicBezTo>
                    <a:pt x="28167" y="648887"/>
                    <a:pt x="0" y="620720"/>
                    <a:pt x="0" y="585974"/>
                  </a:cubicBezTo>
                  <a:lnTo>
                    <a:pt x="0" y="62913"/>
                  </a:lnTo>
                  <a:cubicBezTo>
                    <a:pt x="0" y="28167"/>
                    <a:pt x="28167" y="0"/>
                    <a:pt x="62913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85725"/>
              <a:ext cx="812800" cy="7346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754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1533433" y="5489287"/>
            <a:ext cx="4158965" cy="22421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849"/>
              </a:lnSpc>
            </a:pPr>
            <a:r>
              <a:rPr lang="en-US" sz="3899">
                <a:solidFill>
                  <a:srgbClr val="66666E"/>
                </a:solidFill>
                <a:latin typeface="Kollektif"/>
              </a:rPr>
              <a:t>Proverbs 15:28</a:t>
            </a:r>
          </a:p>
          <a:p>
            <a:pPr>
              <a:lnSpc>
                <a:spcPts val="5849"/>
              </a:lnSpc>
            </a:pPr>
            <a:r>
              <a:rPr lang="en-US" sz="3899">
                <a:solidFill>
                  <a:srgbClr val="66666E"/>
                </a:solidFill>
                <a:latin typeface="Kollektif"/>
              </a:rPr>
              <a:t>Proverbs 18:13</a:t>
            </a:r>
          </a:p>
          <a:p>
            <a:pPr algn="l" marL="0" indent="0" lvl="0">
              <a:lnSpc>
                <a:spcPts val="5849"/>
              </a:lnSpc>
              <a:spcBef>
                <a:spcPct val="0"/>
              </a:spcBef>
            </a:pPr>
            <a:r>
              <a:rPr lang="en-US" sz="3899">
                <a:solidFill>
                  <a:srgbClr val="66666E"/>
                </a:solidFill>
                <a:latin typeface="Kollektif"/>
              </a:rPr>
              <a:t>Proverbs 13:3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064518" y="5507462"/>
            <a:ext cx="4158965" cy="7753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849"/>
              </a:lnSpc>
              <a:spcBef>
                <a:spcPct val="0"/>
              </a:spcBef>
            </a:pPr>
            <a:r>
              <a:rPr lang="en-US" sz="3899">
                <a:solidFill>
                  <a:srgbClr val="66666E"/>
                </a:solidFill>
                <a:latin typeface="Kollektif"/>
              </a:rPr>
              <a:t>Proverbs 12:19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1533433" y="5143500"/>
            <a:ext cx="4158965" cy="462915"/>
            <a:chOff x="0" y="0"/>
            <a:chExt cx="5545286" cy="617221"/>
          </a:xfrm>
        </p:grpSpPr>
        <p:sp>
          <p:nvSpPr>
            <p:cNvPr name="TextBox 20" id="20"/>
            <p:cNvSpPr txBox="true"/>
            <p:nvPr/>
          </p:nvSpPr>
          <p:spPr>
            <a:xfrm rot="0">
              <a:off x="817331" y="-152400"/>
              <a:ext cx="4727956" cy="76962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649"/>
                </a:lnSpc>
                <a:spcBef>
                  <a:spcPct val="0"/>
                </a:spcBef>
              </a:pPr>
              <a:r>
                <a:rPr lang="en-US" sz="3099">
                  <a:solidFill>
                    <a:srgbClr val="1A1B1E"/>
                  </a:solidFill>
                  <a:latin typeface="Kollektif Bold"/>
                </a:rPr>
                <a:t>Slow to Speak</a:t>
              </a:r>
            </a:p>
          </p:txBody>
        </p:sp>
        <p:sp>
          <p:nvSpPr>
            <p:cNvPr name="AutoShape 21" id="21"/>
            <p:cNvSpPr/>
            <p:nvPr/>
          </p:nvSpPr>
          <p:spPr>
            <a:xfrm>
              <a:off x="0" y="278130"/>
              <a:ext cx="587346" cy="0"/>
            </a:xfrm>
            <a:prstGeom prst="line">
              <a:avLst/>
            </a:prstGeom>
            <a:ln cap="flat" w="63500">
              <a:solidFill>
                <a:srgbClr val="1A1B1E"/>
              </a:solidFill>
              <a:prstDash val="solid"/>
              <a:headEnd type="none" len="sm" w="sm"/>
              <a:tailEnd type="none" len="sm" w="sm"/>
            </a:ln>
          </p:spPr>
        </p:sp>
      </p:grpSp>
      <p:grpSp>
        <p:nvGrpSpPr>
          <p:cNvPr name="Group 22" id="22"/>
          <p:cNvGrpSpPr/>
          <p:nvPr/>
        </p:nvGrpSpPr>
        <p:grpSpPr>
          <a:xfrm rot="0">
            <a:off x="7064518" y="5143500"/>
            <a:ext cx="4158965" cy="462915"/>
            <a:chOff x="0" y="0"/>
            <a:chExt cx="5545286" cy="617221"/>
          </a:xfrm>
        </p:grpSpPr>
        <p:sp>
          <p:nvSpPr>
            <p:cNvPr name="TextBox 23" id="23"/>
            <p:cNvSpPr txBox="true"/>
            <p:nvPr/>
          </p:nvSpPr>
          <p:spPr>
            <a:xfrm rot="0">
              <a:off x="817331" y="-152400"/>
              <a:ext cx="4727956" cy="76962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649"/>
                </a:lnSpc>
                <a:spcBef>
                  <a:spcPct val="0"/>
                </a:spcBef>
              </a:pPr>
              <a:r>
                <a:rPr lang="en-US" sz="3099">
                  <a:solidFill>
                    <a:srgbClr val="1A1B1E"/>
                  </a:solidFill>
                  <a:latin typeface="Kollektif Bold"/>
                </a:rPr>
                <a:t>Speak Honestly</a:t>
              </a:r>
            </a:p>
          </p:txBody>
        </p:sp>
        <p:sp>
          <p:nvSpPr>
            <p:cNvPr name="AutoShape 24" id="24"/>
            <p:cNvSpPr/>
            <p:nvPr/>
          </p:nvSpPr>
          <p:spPr>
            <a:xfrm>
              <a:off x="0" y="278130"/>
              <a:ext cx="587346" cy="0"/>
            </a:xfrm>
            <a:prstGeom prst="line">
              <a:avLst/>
            </a:prstGeom>
            <a:ln cap="flat" w="63500">
              <a:solidFill>
                <a:srgbClr val="1A1B1E"/>
              </a:solidFill>
              <a:prstDash val="solid"/>
              <a:headEnd type="none" len="sm" w="sm"/>
              <a:tailEnd type="none" len="sm" w="sm"/>
            </a:ln>
          </p:spPr>
        </p:sp>
      </p:grpSp>
      <p:grpSp>
        <p:nvGrpSpPr>
          <p:cNvPr name="Group 25" id="25"/>
          <p:cNvGrpSpPr/>
          <p:nvPr/>
        </p:nvGrpSpPr>
        <p:grpSpPr>
          <a:xfrm rot="0">
            <a:off x="12090869" y="4503570"/>
            <a:ext cx="5168431" cy="4126143"/>
            <a:chOff x="0" y="0"/>
            <a:chExt cx="812800" cy="648887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12800" cy="648887"/>
            </a:xfrm>
            <a:custGeom>
              <a:avLst/>
              <a:gdLst/>
              <a:ahLst/>
              <a:cxnLst/>
              <a:rect r="r" b="b" t="t" l="l"/>
              <a:pathLst>
                <a:path h="648887" w="812800">
                  <a:moveTo>
                    <a:pt x="62913" y="0"/>
                  </a:moveTo>
                  <a:lnTo>
                    <a:pt x="749887" y="0"/>
                  </a:lnTo>
                  <a:cubicBezTo>
                    <a:pt x="784633" y="0"/>
                    <a:pt x="812800" y="28167"/>
                    <a:pt x="812800" y="62913"/>
                  </a:cubicBezTo>
                  <a:lnTo>
                    <a:pt x="812800" y="585974"/>
                  </a:lnTo>
                  <a:cubicBezTo>
                    <a:pt x="812800" y="620720"/>
                    <a:pt x="784633" y="648887"/>
                    <a:pt x="749887" y="648887"/>
                  </a:cubicBezTo>
                  <a:lnTo>
                    <a:pt x="62913" y="648887"/>
                  </a:lnTo>
                  <a:cubicBezTo>
                    <a:pt x="28167" y="648887"/>
                    <a:pt x="0" y="620720"/>
                    <a:pt x="0" y="585974"/>
                  </a:cubicBezTo>
                  <a:lnTo>
                    <a:pt x="0" y="62913"/>
                  </a:lnTo>
                  <a:cubicBezTo>
                    <a:pt x="0" y="28167"/>
                    <a:pt x="28167" y="0"/>
                    <a:pt x="62913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name="TextBox 27" id="27"/>
            <p:cNvSpPr txBox="true"/>
            <p:nvPr/>
          </p:nvSpPr>
          <p:spPr>
            <a:xfrm>
              <a:off x="0" y="-85725"/>
              <a:ext cx="812800" cy="7346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754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28" id="28"/>
          <p:cNvSpPr txBox="true"/>
          <p:nvPr/>
        </p:nvSpPr>
        <p:spPr>
          <a:xfrm rot="0">
            <a:off x="12595602" y="5507462"/>
            <a:ext cx="4158965" cy="7753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849"/>
              </a:lnSpc>
              <a:spcBef>
                <a:spcPct val="0"/>
              </a:spcBef>
            </a:pPr>
            <a:r>
              <a:rPr lang="en-US" sz="3899">
                <a:solidFill>
                  <a:srgbClr val="66666E"/>
                </a:solidFill>
                <a:latin typeface="Kollektif"/>
              </a:rPr>
              <a:t>Proverbs 15:1</a:t>
            </a:r>
          </a:p>
        </p:txBody>
      </p:sp>
      <p:grpSp>
        <p:nvGrpSpPr>
          <p:cNvPr name="Group 29" id="29"/>
          <p:cNvGrpSpPr/>
          <p:nvPr/>
        </p:nvGrpSpPr>
        <p:grpSpPr>
          <a:xfrm rot="0">
            <a:off x="12595602" y="5166360"/>
            <a:ext cx="4158965" cy="417195"/>
            <a:chOff x="0" y="0"/>
            <a:chExt cx="5545286" cy="556260"/>
          </a:xfrm>
        </p:grpSpPr>
        <p:sp>
          <p:nvSpPr>
            <p:cNvPr name="TextBox 30" id="30"/>
            <p:cNvSpPr txBox="true"/>
            <p:nvPr/>
          </p:nvSpPr>
          <p:spPr>
            <a:xfrm rot="0">
              <a:off x="817331" y="-133350"/>
              <a:ext cx="4727956" cy="68961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199"/>
                </a:lnSpc>
                <a:spcBef>
                  <a:spcPct val="0"/>
                </a:spcBef>
              </a:pPr>
              <a:r>
                <a:rPr lang="en-US" sz="2799">
                  <a:solidFill>
                    <a:srgbClr val="1A1B1E"/>
                  </a:solidFill>
                  <a:latin typeface="Kollektif Bold"/>
                </a:rPr>
                <a:t>Speak Kindly</a:t>
              </a:r>
            </a:p>
          </p:txBody>
        </p:sp>
        <p:sp>
          <p:nvSpPr>
            <p:cNvPr name="AutoShape 31" id="31"/>
            <p:cNvSpPr/>
            <p:nvPr/>
          </p:nvSpPr>
          <p:spPr>
            <a:xfrm rot="0">
              <a:off x="0" y="246380"/>
              <a:ext cx="587346" cy="0"/>
            </a:xfrm>
            <a:prstGeom prst="line">
              <a:avLst/>
            </a:prstGeom>
            <a:ln cap="flat" w="63500">
              <a:solidFill>
                <a:srgbClr val="1A1B1E"/>
              </a:solidFill>
              <a:prstDash val="solid"/>
              <a:headEnd type="none" len="sm" w="sm"/>
              <a:tailEnd type="none" len="sm" w="sm"/>
            </a:ln>
          </p:spPr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996513">
            <a:off x="8860437" y="3128961"/>
            <a:ext cx="12946980" cy="12258678"/>
            <a:chOff x="0" y="0"/>
            <a:chExt cx="17262640" cy="1634490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048926" cy="13048926"/>
            </a:xfrm>
            <a:custGeom>
              <a:avLst/>
              <a:gdLst/>
              <a:ahLst/>
              <a:cxnLst/>
              <a:rect r="r" b="b" t="t" l="l"/>
              <a:pathLst>
                <a:path h="13048926" w="13048926">
                  <a:moveTo>
                    <a:pt x="0" y="0"/>
                  </a:moveTo>
                  <a:lnTo>
                    <a:pt x="13048926" y="0"/>
                  </a:lnTo>
                  <a:lnTo>
                    <a:pt x="13048926" y="13048926"/>
                  </a:lnTo>
                  <a:lnTo>
                    <a:pt x="0" y="130489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2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4213714" y="881997"/>
              <a:ext cx="13048926" cy="13048926"/>
            </a:xfrm>
            <a:custGeom>
              <a:avLst/>
              <a:gdLst/>
              <a:ahLst/>
              <a:cxnLst/>
              <a:rect r="r" b="b" t="t" l="l"/>
              <a:pathLst>
                <a:path h="13048926" w="13048926">
                  <a:moveTo>
                    <a:pt x="0" y="0"/>
                  </a:moveTo>
                  <a:lnTo>
                    <a:pt x="13048926" y="0"/>
                  </a:lnTo>
                  <a:lnTo>
                    <a:pt x="13048926" y="13048926"/>
                  </a:lnTo>
                  <a:lnTo>
                    <a:pt x="0" y="130489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62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1002583" y="3295977"/>
              <a:ext cx="13048926" cy="13048926"/>
            </a:xfrm>
            <a:custGeom>
              <a:avLst/>
              <a:gdLst/>
              <a:ahLst/>
              <a:cxnLst/>
              <a:rect r="r" b="b" t="t" l="l"/>
              <a:pathLst>
                <a:path h="13048926" w="13048926">
                  <a:moveTo>
                    <a:pt x="0" y="0"/>
                  </a:moveTo>
                  <a:lnTo>
                    <a:pt x="13048927" y="0"/>
                  </a:lnTo>
                  <a:lnTo>
                    <a:pt x="13048927" y="13048927"/>
                  </a:lnTo>
                  <a:lnTo>
                    <a:pt x="0" y="130489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62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5200089">
            <a:off x="-3824700" y="-4007710"/>
            <a:ext cx="12946980" cy="12258678"/>
            <a:chOff x="0" y="0"/>
            <a:chExt cx="17262640" cy="1634490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3048926" cy="13048926"/>
            </a:xfrm>
            <a:custGeom>
              <a:avLst/>
              <a:gdLst/>
              <a:ahLst/>
              <a:cxnLst/>
              <a:rect r="r" b="b" t="t" l="l"/>
              <a:pathLst>
                <a:path h="13048926" w="13048926">
                  <a:moveTo>
                    <a:pt x="0" y="0"/>
                  </a:moveTo>
                  <a:lnTo>
                    <a:pt x="13048926" y="0"/>
                  </a:lnTo>
                  <a:lnTo>
                    <a:pt x="13048926" y="13048926"/>
                  </a:lnTo>
                  <a:lnTo>
                    <a:pt x="0" y="130489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2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4213714" y="881997"/>
              <a:ext cx="13048926" cy="13048926"/>
            </a:xfrm>
            <a:custGeom>
              <a:avLst/>
              <a:gdLst/>
              <a:ahLst/>
              <a:cxnLst/>
              <a:rect r="r" b="b" t="t" l="l"/>
              <a:pathLst>
                <a:path h="13048926" w="13048926">
                  <a:moveTo>
                    <a:pt x="0" y="0"/>
                  </a:moveTo>
                  <a:lnTo>
                    <a:pt x="13048926" y="0"/>
                  </a:lnTo>
                  <a:lnTo>
                    <a:pt x="13048926" y="13048926"/>
                  </a:lnTo>
                  <a:lnTo>
                    <a:pt x="0" y="130489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62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1002583" y="3295977"/>
              <a:ext cx="13048926" cy="13048926"/>
            </a:xfrm>
            <a:custGeom>
              <a:avLst/>
              <a:gdLst/>
              <a:ahLst/>
              <a:cxnLst/>
              <a:rect r="r" b="b" t="t" l="l"/>
              <a:pathLst>
                <a:path h="13048926" w="13048926">
                  <a:moveTo>
                    <a:pt x="0" y="0"/>
                  </a:moveTo>
                  <a:lnTo>
                    <a:pt x="13048927" y="0"/>
                  </a:lnTo>
                  <a:lnTo>
                    <a:pt x="13048927" y="13048927"/>
                  </a:lnTo>
                  <a:lnTo>
                    <a:pt x="0" y="130489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62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4436308" y="1408833"/>
            <a:ext cx="12012947" cy="7469335"/>
            <a:chOff x="0" y="0"/>
            <a:chExt cx="1792465" cy="111450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792465" cy="1114507"/>
            </a:xfrm>
            <a:custGeom>
              <a:avLst/>
              <a:gdLst/>
              <a:ahLst/>
              <a:cxnLst/>
              <a:rect r="r" b="b" t="t" l="l"/>
              <a:pathLst>
                <a:path h="1114507" w="1792465">
                  <a:moveTo>
                    <a:pt x="27068" y="0"/>
                  </a:moveTo>
                  <a:lnTo>
                    <a:pt x="1765397" y="0"/>
                  </a:lnTo>
                  <a:cubicBezTo>
                    <a:pt x="1772576" y="0"/>
                    <a:pt x="1779461" y="2852"/>
                    <a:pt x="1784537" y="7928"/>
                  </a:cubicBezTo>
                  <a:cubicBezTo>
                    <a:pt x="1789613" y="13004"/>
                    <a:pt x="1792465" y="19889"/>
                    <a:pt x="1792465" y="27068"/>
                  </a:cubicBezTo>
                  <a:lnTo>
                    <a:pt x="1792465" y="1087440"/>
                  </a:lnTo>
                  <a:cubicBezTo>
                    <a:pt x="1792465" y="1094619"/>
                    <a:pt x="1789613" y="1101503"/>
                    <a:pt x="1784537" y="1106580"/>
                  </a:cubicBezTo>
                  <a:cubicBezTo>
                    <a:pt x="1779461" y="1111656"/>
                    <a:pt x="1772576" y="1114507"/>
                    <a:pt x="1765397" y="1114507"/>
                  </a:cubicBezTo>
                  <a:lnTo>
                    <a:pt x="27068" y="1114507"/>
                  </a:lnTo>
                  <a:cubicBezTo>
                    <a:pt x="19889" y="1114507"/>
                    <a:pt x="13004" y="1111656"/>
                    <a:pt x="7928" y="1106580"/>
                  </a:cubicBezTo>
                  <a:cubicBezTo>
                    <a:pt x="2852" y="1101503"/>
                    <a:pt x="0" y="1094619"/>
                    <a:pt x="0" y="1087440"/>
                  </a:cubicBezTo>
                  <a:lnTo>
                    <a:pt x="0" y="27068"/>
                  </a:lnTo>
                  <a:cubicBezTo>
                    <a:pt x="0" y="19889"/>
                    <a:pt x="2852" y="13004"/>
                    <a:pt x="7928" y="7928"/>
                  </a:cubicBezTo>
                  <a:cubicBezTo>
                    <a:pt x="13004" y="2852"/>
                    <a:pt x="19889" y="0"/>
                    <a:pt x="27068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85725"/>
              <a:ext cx="1792465" cy="120023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754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3" id="13"/>
          <p:cNvGrpSpPr>
            <a:grpSpLocks noChangeAspect="true"/>
          </p:cNvGrpSpPr>
          <p:nvPr/>
        </p:nvGrpSpPr>
        <p:grpSpPr>
          <a:xfrm rot="0">
            <a:off x="1838745" y="1028700"/>
            <a:ext cx="4159154" cy="8229600"/>
            <a:chOff x="0" y="0"/>
            <a:chExt cx="2620010" cy="518414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53340" y="25400"/>
              <a:ext cx="2513330" cy="5132070"/>
            </a:xfrm>
            <a:custGeom>
              <a:avLst/>
              <a:gdLst/>
              <a:ahLst/>
              <a:cxnLst/>
              <a:rect r="r" b="b" t="t" l="l"/>
              <a:pathLst>
                <a:path h="5132070" w="251333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85420" y="156210"/>
              <a:ext cx="2251710" cy="4876800"/>
            </a:xfrm>
            <a:custGeom>
              <a:avLst/>
              <a:gdLst/>
              <a:ahLst/>
              <a:cxnLst/>
              <a:rect r="r" b="b" t="t" l="l"/>
              <a:pathLst>
                <a:path h="4876800" w="225171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8"/>
              <a:stretch>
                <a:fillRect l="-22234" t="0" r="-22234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1121410" y="198120"/>
              <a:ext cx="347980" cy="43180"/>
            </a:xfrm>
            <a:custGeom>
              <a:avLst/>
              <a:gdLst/>
              <a:ahLst/>
              <a:cxnLst/>
              <a:rect r="r" b="b" t="t" l="l"/>
              <a:pathLst>
                <a:path h="43180" w="3479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1578312" y="187909"/>
              <a:ext cx="66636" cy="63602"/>
            </a:xfrm>
            <a:custGeom>
              <a:avLst/>
              <a:gdLst/>
              <a:ahLst/>
              <a:cxnLst/>
              <a:rect r="r" b="b" t="t" l="l"/>
              <a:pathLst>
                <a:path h="63602" w="66636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0" y="685800"/>
              <a:ext cx="27940" cy="213360"/>
            </a:xfrm>
            <a:custGeom>
              <a:avLst/>
              <a:gdLst/>
              <a:ahLst/>
              <a:cxnLst/>
              <a:rect r="r" b="b" t="t" l="l"/>
              <a:pathLst>
                <a:path h="213360" w="2794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1057910"/>
              <a:ext cx="27940" cy="384810"/>
            </a:xfrm>
            <a:custGeom>
              <a:avLst/>
              <a:gdLst/>
              <a:ahLst/>
              <a:cxnLst/>
              <a:rect r="r" b="b" t="t" l="l"/>
              <a:pathLst>
                <a:path h="384810" w="2794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0" y="1526540"/>
              <a:ext cx="27940" cy="386080"/>
            </a:xfrm>
            <a:custGeom>
              <a:avLst/>
              <a:gdLst/>
              <a:ahLst/>
              <a:cxnLst/>
              <a:rect r="r" b="b" t="t" l="l"/>
              <a:pathLst>
                <a:path h="386080" w="2794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2592070" y="1184910"/>
              <a:ext cx="27940" cy="618490"/>
            </a:xfrm>
            <a:custGeom>
              <a:avLst/>
              <a:gdLst/>
              <a:ahLst/>
              <a:cxnLst/>
              <a:rect r="r" b="b" t="t" l="l"/>
              <a:pathLst>
                <a:path h="618490" w="2794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27940" y="0"/>
              <a:ext cx="2564130" cy="5182870"/>
            </a:xfrm>
            <a:custGeom>
              <a:avLst/>
              <a:gdLst/>
              <a:ahLst/>
              <a:cxnLst/>
              <a:rect r="r" b="b" t="t" l="l"/>
              <a:pathLst>
                <a:path h="5182870" w="256413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</p:sp>
      </p:grpSp>
      <p:sp>
        <p:nvSpPr>
          <p:cNvPr name="TextBox 23" id="23"/>
          <p:cNvSpPr txBox="true"/>
          <p:nvPr/>
        </p:nvSpPr>
        <p:spPr>
          <a:xfrm rot="0">
            <a:off x="7040388" y="2528433"/>
            <a:ext cx="8359758" cy="19629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984"/>
              </a:lnSpc>
            </a:pPr>
            <a:r>
              <a:rPr lang="en-US" sz="7200">
                <a:solidFill>
                  <a:srgbClr val="1A1B1E"/>
                </a:solidFill>
                <a:latin typeface="Kollektif Bold"/>
              </a:rPr>
              <a:t>Teach them to spot foolishness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7040388" y="4530522"/>
            <a:ext cx="4628615" cy="7905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999"/>
              </a:lnSpc>
              <a:spcBef>
                <a:spcPct val="0"/>
              </a:spcBef>
            </a:pPr>
            <a:r>
              <a:rPr lang="en-US" sz="3999">
                <a:solidFill>
                  <a:srgbClr val="1A1B1E"/>
                </a:solidFill>
                <a:latin typeface="Kollektif Bold"/>
              </a:rPr>
              <a:t>Psalm 14:1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7040388" y="1796913"/>
            <a:ext cx="8359758" cy="7353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549"/>
              </a:lnSpc>
              <a:spcBef>
                <a:spcPct val="0"/>
              </a:spcBef>
            </a:pPr>
            <a:r>
              <a:rPr lang="en-US" sz="3699">
                <a:solidFill>
                  <a:srgbClr val="66666E"/>
                </a:solidFill>
                <a:latin typeface="Kollektif"/>
              </a:rPr>
              <a:t>Wisdom Principle #4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7040388" y="5182677"/>
            <a:ext cx="4628615" cy="7905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999"/>
              </a:lnSpc>
              <a:spcBef>
                <a:spcPct val="0"/>
              </a:spcBef>
            </a:pPr>
            <a:r>
              <a:rPr lang="en-US" sz="3999">
                <a:solidFill>
                  <a:srgbClr val="1A1B1E"/>
                </a:solidFill>
                <a:latin typeface="Kollektif Bold"/>
              </a:rPr>
              <a:t>Proverbs 9:13-18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996513">
            <a:off x="8860437" y="3128961"/>
            <a:ext cx="12946980" cy="12258678"/>
            <a:chOff x="0" y="0"/>
            <a:chExt cx="17262640" cy="1634490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048926" cy="13048926"/>
            </a:xfrm>
            <a:custGeom>
              <a:avLst/>
              <a:gdLst/>
              <a:ahLst/>
              <a:cxnLst/>
              <a:rect r="r" b="b" t="t" l="l"/>
              <a:pathLst>
                <a:path h="13048926" w="13048926">
                  <a:moveTo>
                    <a:pt x="0" y="0"/>
                  </a:moveTo>
                  <a:lnTo>
                    <a:pt x="13048926" y="0"/>
                  </a:lnTo>
                  <a:lnTo>
                    <a:pt x="13048926" y="13048926"/>
                  </a:lnTo>
                  <a:lnTo>
                    <a:pt x="0" y="130489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2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4213714" y="881997"/>
              <a:ext cx="13048926" cy="13048926"/>
            </a:xfrm>
            <a:custGeom>
              <a:avLst/>
              <a:gdLst/>
              <a:ahLst/>
              <a:cxnLst/>
              <a:rect r="r" b="b" t="t" l="l"/>
              <a:pathLst>
                <a:path h="13048926" w="13048926">
                  <a:moveTo>
                    <a:pt x="0" y="0"/>
                  </a:moveTo>
                  <a:lnTo>
                    <a:pt x="13048926" y="0"/>
                  </a:lnTo>
                  <a:lnTo>
                    <a:pt x="13048926" y="13048926"/>
                  </a:lnTo>
                  <a:lnTo>
                    <a:pt x="0" y="130489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62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1002583" y="3295977"/>
              <a:ext cx="13048926" cy="13048926"/>
            </a:xfrm>
            <a:custGeom>
              <a:avLst/>
              <a:gdLst/>
              <a:ahLst/>
              <a:cxnLst/>
              <a:rect r="r" b="b" t="t" l="l"/>
              <a:pathLst>
                <a:path h="13048926" w="13048926">
                  <a:moveTo>
                    <a:pt x="0" y="0"/>
                  </a:moveTo>
                  <a:lnTo>
                    <a:pt x="13048927" y="0"/>
                  </a:lnTo>
                  <a:lnTo>
                    <a:pt x="13048927" y="13048927"/>
                  </a:lnTo>
                  <a:lnTo>
                    <a:pt x="0" y="130489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62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5200089">
            <a:off x="-3824700" y="-4007710"/>
            <a:ext cx="12946980" cy="12258678"/>
            <a:chOff x="0" y="0"/>
            <a:chExt cx="17262640" cy="1634490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3048926" cy="13048926"/>
            </a:xfrm>
            <a:custGeom>
              <a:avLst/>
              <a:gdLst/>
              <a:ahLst/>
              <a:cxnLst/>
              <a:rect r="r" b="b" t="t" l="l"/>
              <a:pathLst>
                <a:path h="13048926" w="13048926">
                  <a:moveTo>
                    <a:pt x="0" y="0"/>
                  </a:moveTo>
                  <a:lnTo>
                    <a:pt x="13048926" y="0"/>
                  </a:lnTo>
                  <a:lnTo>
                    <a:pt x="13048926" y="13048926"/>
                  </a:lnTo>
                  <a:lnTo>
                    <a:pt x="0" y="130489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2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4213714" y="881997"/>
              <a:ext cx="13048926" cy="13048926"/>
            </a:xfrm>
            <a:custGeom>
              <a:avLst/>
              <a:gdLst/>
              <a:ahLst/>
              <a:cxnLst/>
              <a:rect r="r" b="b" t="t" l="l"/>
              <a:pathLst>
                <a:path h="13048926" w="13048926">
                  <a:moveTo>
                    <a:pt x="0" y="0"/>
                  </a:moveTo>
                  <a:lnTo>
                    <a:pt x="13048926" y="0"/>
                  </a:lnTo>
                  <a:lnTo>
                    <a:pt x="13048926" y="13048926"/>
                  </a:lnTo>
                  <a:lnTo>
                    <a:pt x="0" y="130489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62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1002583" y="3295977"/>
              <a:ext cx="13048926" cy="13048926"/>
            </a:xfrm>
            <a:custGeom>
              <a:avLst/>
              <a:gdLst/>
              <a:ahLst/>
              <a:cxnLst/>
              <a:rect r="r" b="b" t="t" l="l"/>
              <a:pathLst>
                <a:path h="13048926" w="13048926">
                  <a:moveTo>
                    <a:pt x="0" y="0"/>
                  </a:moveTo>
                  <a:lnTo>
                    <a:pt x="13048927" y="0"/>
                  </a:lnTo>
                  <a:lnTo>
                    <a:pt x="13048927" y="13048927"/>
                  </a:lnTo>
                  <a:lnTo>
                    <a:pt x="0" y="130489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62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028700" y="1028700"/>
            <a:ext cx="7918693" cy="8229600"/>
            <a:chOff x="0" y="0"/>
            <a:chExt cx="1245313" cy="129420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245313" cy="1294207"/>
            </a:xfrm>
            <a:custGeom>
              <a:avLst/>
              <a:gdLst/>
              <a:ahLst/>
              <a:cxnLst/>
              <a:rect r="r" b="b" t="t" l="l"/>
              <a:pathLst>
                <a:path h="1294207" w="1245313">
                  <a:moveTo>
                    <a:pt x="41062" y="0"/>
                  </a:moveTo>
                  <a:lnTo>
                    <a:pt x="1204251" y="0"/>
                  </a:lnTo>
                  <a:cubicBezTo>
                    <a:pt x="1226929" y="0"/>
                    <a:pt x="1245313" y="18384"/>
                    <a:pt x="1245313" y="41062"/>
                  </a:cubicBezTo>
                  <a:lnTo>
                    <a:pt x="1245313" y="1253145"/>
                  </a:lnTo>
                  <a:cubicBezTo>
                    <a:pt x="1245313" y="1264035"/>
                    <a:pt x="1240987" y="1274479"/>
                    <a:pt x="1233286" y="1282180"/>
                  </a:cubicBezTo>
                  <a:cubicBezTo>
                    <a:pt x="1225585" y="1289881"/>
                    <a:pt x="1215141" y="1294207"/>
                    <a:pt x="1204251" y="1294207"/>
                  </a:cubicBezTo>
                  <a:lnTo>
                    <a:pt x="41062" y="1294207"/>
                  </a:lnTo>
                  <a:cubicBezTo>
                    <a:pt x="30172" y="1294207"/>
                    <a:pt x="19728" y="1289881"/>
                    <a:pt x="12027" y="1282180"/>
                  </a:cubicBezTo>
                  <a:cubicBezTo>
                    <a:pt x="4326" y="1274479"/>
                    <a:pt x="0" y="1264035"/>
                    <a:pt x="0" y="1253145"/>
                  </a:cubicBezTo>
                  <a:lnTo>
                    <a:pt x="0" y="41062"/>
                  </a:lnTo>
                  <a:cubicBezTo>
                    <a:pt x="0" y="30172"/>
                    <a:pt x="4326" y="19728"/>
                    <a:pt x="12027" y="12027"/>
                  </a:cubicBezTo>
                  <a:cubicBezTo>
                    <a:pt x="19728" y="4326"/>
                    <a:pt x="30172" y="0"/>
                    <a:pt x="41062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85725"/>
              <a:ext cx="1245313" cy="137993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754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9661768" y="1028700"/>
            <a:ext cx="7597532" cy="2503719"/>
            <a:chOff x="0" y="0"/>
            <a:chExt cx="1267245" cy="41761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267245" cy="417613"/>
            </a:xfrm>
            <a:custGeom>
              <a:avLst/>
              <a:gdLst/>
              <a:ahLst/>
              <a:cxnLst/>
              <a:rect r="r" b="b" t="t" l="l"/>
              <a:pathLst>
                <a:path h="417613" w="1267245">
                  <a:moveTo>
                    <a:pt x="42798" y="0"/>
                  </a:moveTo>
                  <a:lnTo>
                    <a:pt x="1224447" y="0"/>
                  </a:lnTo>
                  <a:cubicBezTo>
                    <a:pt x="1248084" y="0"/>
                    <a:pt x="1267245" y="19161"/>
                    <a:pt x="1267245" y="42798"/>
                  </a:cubicBezTo>
                  <a:lnTo>
                    <a:pt x="1267245" y="374815"/>
                  </a:lnTo>
                  <a:cubicBezTo>
                    <a:pt x="1267245" y="398451"/>
                    <a:pt x="1248084" y="417613"/>
                    <a:pt x="1224447" y="417613"/>
                  </a:cubicBezTo>
                  <a:lnTo>
                    <a:pt x="42798" y="417613"/>
                  </a:lnTo>
                  <a:cubicBezTo>
                    <a:pt x="19161" y="417613"/>
                    <a:pt x="0" y="398451"/>
                    <a:pt x="0" y="374815"/>
                  </a:cubicBezTo>
                  <a:lnTo>
                    <a:pt x="0" y="42798"/>
                  </a:lnTo>
                  <a:cubicBezTo>
                    <a:pt x="0" y="19161"/>
                    <a:pt x="19161" y="0"/>
                    <a:pt x="42798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85725"/>
              <a:ext cx="1267245" cy="5033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754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9661768" y="3891640"/>
            <a:ext cx="7597532" cy="2503719"/>
            <a:chOff x="0" y="0"/>
            <a:chExt cx="1267245" cy="417613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267245" cy="417613"/>
            </a:xfrm>
            <a:custGeom>
              <a:avLst/>
              <a:gdLst/>
              <a:ahLst/>
              <a:cxnLst/>
              <a:rect r="r" b="b" t="t" l="l"/>
              <a:pathLst>
                <a:path h="417613" w="1267245">
                  <a:moveTo>
                    <a:pt x="42798" y="0"/>
                  </a:moveTo>
                  <a:lnTo>
                    <a:pt x="1224447" y="0"/>
                  </a:lnTo>
                  <a:cubicBezTo>
                    <a:pt x="1248084" y="0"/>
                    <a:pt x="1267245" y="19161"/>
                    <a:pt x="1267245" y="42798"/>
                  </a:cubicBezTo>
                  <a:lnTo>
                    <a:pt x="1267245" y="374815"/>
                  </a:lnTo>
                  <a:cubicBezTo>
                    <a:pt x="1267245" y="398451"/>
                    <a:pt x="1248084" y="417613"/>
                    <a:pt x="1224447" y="417613"/>
                  </a:cubicBezTo>
                  <a:lnTo>
                    <a:pt x="42798" y="417613"/>
                  </a:lnTo>
                  <a:cubicBezTo>
                    <a:pt x="19161" y="417613"/>
                    <a:pt x="0" y="398451"/>
                    <a:pt x="0" y="374815"/>
                  </a:cubicBezTo>
                  <a:lnTo>
                    <a:pt x="0" y="42798"/>
                  </a:lnTo>
                  <a:cubicBezTo>
                    <a:pt x="0" y="19161"/>
                    <a:pt x="19161" y="0"/>
                    <a:pt x="42798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0" y="-85725"/>
              <a:ext cx="1267245" cy="5033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754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9661768" y="6754581"/>
            <a:ext cx="7597532" cy="2503719"/>
            <a:chOff x="0" y="0"/>
            <a:chExt cx="1267245" cy="417613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267245" cy="417613"/>
            </a:xfrm>
            <a:custGeom>
              <a:avLst/>
              <a:gdLst/>
              <a:ahLst/>
              <a:cxnLst/>
              <a:rect r="r" b="b" t="t" l="l"/>
              <a:pathLst>
                <a:path h="417613" w="1267245">
                  <a:moveTo>
                    <a:pt x="42798" y="0"/>
                  </a:moveTo>
                  <a:lnTo>
                    <a:pt x="1224447" y="0"/>
                  </a:lnTo>
                  <a:cubicBezTo>
                    <a:pt x="1248084" y="0"/>
                    <a:pt x="1267245" y="19161"/>
                    <a:pt x="1267245" y="42798"/>
                  </a:cubicBezTo>
                  <a:lnTo>
                    <a:pt x="1267245" y="374815"/>
                  </a:lnTo>
                  <a:cubicBezTo>
                    <a:pt x="1267245" y="398451"/>
                    <a:pt x="1248084" y="417613"/>
                    <a:pt x="1224447" y="417613"/>
                  </a:cubicBezTo>
                  <a:lnTo>
                    <a:pt x="42798" y="417613"/>
                  </a:lnTo>
                  <a:cubicBezTo>
                    <a:pt x="19161" y="417613"/>
                    <a:pt x="0" y="398451"/>
                    <a:pt x="0" y="374815"/>
                  </a:cubicBezTo>
                  <a:lnTo>
                    <a:pt x="0" y="42798"/>
                  </a:lnTo>
                  <a:cubicBezTo>
                    <a:pt x="0" y="19161"/>
                    <a:pt x="19161" y="0"/>
                    <a:pt x="42798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0" y="-85725"/>
              <a:ext cx="1267245" cy="5033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754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22" id="22"/>
          <p:cNvSpPr txBox="true"/>
          <p:nvPr/>
        </p:nvSpPr>
        <p:spPr>
          <a:xfrm rot="0">
            <a:off x="1832236" y="3768237"/>
            <a:ext cx="5651301" cy="25829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572"/>
              </a:lnSpc>
            </a:pPr>
            <a:r>
              <a:rPr lang="en-US" sz="5300">
                <a:solidFill>
                  <a:srgbClr val="1A1B1E"/>
                </a:solidFill>
                <a:latin typeface="Kollektif Bold"/>
              </a:rPr>
              <a:t>Teach them to guard against sexual immorality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832236" y="2975715"/>
            <a:ext cx="5651301" cy="7905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999"/>
              </a:lnSpc>
              <a:spcBef>
                <a:spcPct val="0"/>
              </a:spcBef>
            </a:pPr>
            <a:r>
              <a:rPr lang="en-US" sz="3999" spc="35">
                <a:solidFill>
                  <a:srgbClr val="1A1B1E"/>
                </a:solidFill>
                <a:latin typeface="Kollektif Bold"/>
              </a:rPr>
              <a:t>Wisdom Principle #5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832236" y="6265438"/>
            <a:ext cx="7115157" cy="8553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449"/>
              </a:lnSpc>
              <a:spcBef>
                <a:spcPct val="0"/>
              </a:spcBef>
            </a:pPr>
            <a:r>
              <a:rPr lang="en-US" sz="4299">
                <a:solidFill>
                  <a:srgbClr val="66666E"/>
                </a:solidFill>
                <a:latin typeface="Kollektif"/>
              </a:rPr>
              <a:t>Proverbs 5:3-6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2211537" y="4596468"/>
            <a:ext cx="4517136" cy="9645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39"/>
              </a:lnSpc>
              <a:spcBef>
                <a:spcPct val="0"/>
              </a:spcBef>
            </a:pPr>
            <a:r>
              <a:rPr lang="en-US" sz="2799" spc="-8">
                <a:solidFill>
                  <a:srgbClr val="1A1B1E"/>
                </a:solidFill>
                <a:latin typeface="Kollektif Bold"/>
              </a:rPr>
              <a:t>of teens have received a nude image on their phone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0196366" y="4389775"/>
            <a:ext cx="1778400" cy="1263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099"/>
              </a:lnSpc>
              <a:spcBef>
                <a:spcPct val="0"/>
              </a:spcBef>
            </a:pPr>
            <a:r>
              <a:rPr lang="en-US" sz="6999" spc="-20">
                <a:solidFill>
                  <a:srgbClr val="1A1B1E"/>
                </a:solidFill>
                <a:latin typeface="Kollektif Bold"/>
              </a:rPr>
              <a:t>62%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0194381" y="1548721"/>
            <a:ext cx="1778400" cy="1263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099"/>
              </a:lnSpc>
              <a:spcBef>
                <a:spcPct val="0"/>
              </a:spcBef>
            </a:pPr>
            <a:r>
              <a:rPr lang="en-US" sz="6999" spc="-20">
                <a:solidFill>
                  <a:srgbClr val="1A1B1E"/>
                </a:solidFill>
                <a:latin typeface="Kollektif Bold"/>
              </a:rPr>
              <a:t>80%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2209551" y="1755415"/>
            <a:ext cx="4517136" cy="9645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39"/>
              </a:lnSpc>
              <a:spcBef>
                <a:spcPct val="0"/>
              </a:spcBef>
            </a:pPr>
            <a:r>
              <a:rPr lang="en-US" sz="2799" spc="-8">
                <a:solidFill>
                  <a:srgbClr val="1A1B1E"/>
                </a:solidFill>
                <a:latin typeface="Kollektif Bold"/>
              </a:rPr>
              <a:t>of teens are exposed to pornography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2209551" y="7481295"/>
            <a:ext cx="4517136" cy="9645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39"/>
              </a:lnSpc>
              <a:spcBef>
                <a:spcPct val="0"/>
              </a:spcBef>
            </a:pPr>
            <a:r>
              <a:rPr lang="en-US" sz="2799" spc="-8">
                <a:solidFill>
                  <a:srgbClr val="1A1B1E"/>
                </a:solidFill>
                <a:latin typeface="Kollektif Bold"/>
              </a:rPr>
              <a:t>of visitors to porn sites are younger than 10 years old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0194381" y="7274602"/>
            <a:ext cx="1778400" cy="1263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099"/>
              </a:lnSpc>
              <a:spcBef>
                <a:spcPct val="0"/>
              </a:spcBef>
            </a:pPr>
            <a:r>
              <a:rPr lang="en-US" sz="6999" spc="-20">
                <a:solidFill>
                  <a:srgbClr val="1A1B1E"/>
                </a:solidFill>
                <a:latin typeface="Kollektif Bold"/>
              </a:rPr>
              <a:t>10%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996513">
            <a:off x="8860437" y="3128961"/>
            <a:ext cx="12946980" cy="12258678"/>
            <a:chOff x="0" y="0"/>
            <a:chExt cx="17262640" cy="1634490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048926" cy="13048926"/>
            </a:xfrm>
            <a:custGeom>
              <a:avLst/>
              <a:gdLst/>
              <a:ahLst/>
              <a:cxnLst/>
              <a:rect r="r" b="b" t="t" l="l"/>
              <a:pathLst>
                <a:path h="13048926" w="13048926">
                  <a:moveTo>
                    <a:pt x="0" y="0"/>
                  </a:moveTo>
                  <a:lnTo>
                    <a:pt x="13048926" y="0"/>
                  </a:lnTo>
                  <a:lnTo>
                    <a:pt x="13048926" y="13048926"/>
                  </a:lnTo>
                  <a:lnTo>
                    <a:pt x="0" y="130489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2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4213714" y="881997"/>
              <a:ext cx="13048926" cy="13048926"/>
            </a:xfrm>
            <a:custGeom>
              <a:avLst/>
              <a:gdLst/>
              <a:ahLst/>
              <a:cxnLst/>
              <a:rect r="r" b="b" t="t" l="l"/>
              <a:pathLst>
                <a:path h="13048926" w="13048926">
                  <a:moveTo>
                    <a:pt x="0" y="0"/>
                  </a:moveTo>
                  <a:lnTo>
                    <a:pt x="13048926" y="0"/>
                  </a:lnTo>
                  <a:lnTo>
                    <a:pt x="13048926" y="13048926"/>
                  </a:lnTo>
                  <a:lnTo>
                    <a:pt x="0" y="130489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62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1002583" y="3295977"/>
              <a:ext cx="13048926" cy="13048926"/>
            </a:xfrm>
            <a:custGeom>
              <a:avLst/>
              <a:gdLst/>
              <a:ahLst/>
              <a:cxnLst/>
              <a:rect r="r" b="b" t="t" l="l"/>
              <a:pathLst>
                <a:path h="13048926" w="13048926">
                  <a:moveTo>
                    <a:pt x="0" y="0"/>
                  </a:moveTo>
                  <a:lnTo>
                    <a:pt x="13048927" y="0"/>
                  </a:lnTo>
                  <a:lnTo>
                    <a:pt x="13048927" y="13048927"/>
                  </a:lnTo>
                  <a:lnTo>
                    <a:pt x="0" y="130489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62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5200089">
            <a:off x="-3824700" y="-4007710"/>
            <a:ext cx="12946980" cy="12258678"/>
            <a:chOff x="0" y="0"/>
            <a:chExt cx="17262640" cy="1634490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3048926" cy="13048926"/>
            </a:xfrm>
            <a:custGeom>
              <a:avLst/>
              <a:gdLst/>
              <a:ahLst/>
              <a:cxnLst/>
              <a:rect r="r" b="b" t="t" l="l"/>
              <a:pathLst>
                <a:path h="13048926" w="13048926">
                  <a:moveTo>
                    <a:pt x="0" y="0"/>
                  </a:moveTo>
                  <a:lnTo>
                    <a:pt x="13048926" y="0"/>
                  </a:lnTo>
                  <a:lnTo>
                    <a:pt x="13048926" y="13048926"/>
                  </a:lnTo>
                  <a:lnTo>
                    <a:pt x="0" y="130489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2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4213714" y="881997"/>
              <a:ext cx="13048926" cy="13048926"/>
            </a:xfrm>
            <a:custGeom>
              <a:avLst/>
              <a:gdLst/>
              <a:ahLst/>
              <a:cxnLst/>
              <a:rect r="r" b="b" t="t" l="l"/>
              <a:pathLst>
                <a:path h="13048926" w="13048926">
                  <a:moveTo>
                    <a:pt x="0" y="0"/>
                  </a:moveTo>
                  <a:lnTo>
                    <a:pt x="13048926" y="0"/>
                  </a:lnTo>
                  <a:lnTo>
                    <a:pt x="13048926" y="13048926"/>
                  </a:lnTo>
                  <a:lnTo>
                    <a:pt x="0" y="130489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62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1002583" y="3295977"/>
              <a:ext cx="13048926" cy="13048926"/>
            </a:xfrm>
            <a:custGeom>
              <a:avLst/>
              <a:gdLst/>
              <a:ahLst/>
              <a:cxnLst/>
              <a:rect r="r" b="b" t="t" l="l"/>
              <a:pathLst>
                <a:path h="13048926" w="13048926">
                  <a:moveTo>
                    <a:pt x="0" y="0"/>
                  </a:moveTo>
                  <a:lnTo>
                    <a:pt x="13048927" y="0"/>
                  </a:lnTo>
                  <a:lnTo>
                    <a:pt x="13048927" y="13048927"/>
                  </a:lnTo>
                  <a:lnTo>
                    <a:pt x="0" y="130489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62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4436308" y="1408833"/>
            <a:ext cx="12012947" cy="7469335"/>
            <a:chOff x="0" y="0"/>
            <a:chExt cx="1792465" cy="111450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792465" cy="1114507"/>
            </a:xfrm>
            <a:custGeom>
              <a:avLst/>
              <a:gdLst/>
              <a:ahLst/>
              <a:cxnLst/>
              <a:rect r="r" b="b" t="t" l="l"/>
              <a:pathLst>
                <a:path h="1114507" w="1792465">
                  <a:moveTo>
                    <a:pt x="27068" y="0"/>
                  </a:moveTo>
                  <a:lnTo>
                    <a:pt x="1765397" y="0"/>
                  </a:lnTo>
                  <a:cubicBezTo>
                    <a:pt x="1772576" y="0"/>
                    <a:pt x="1779461" y="2852"/>
                    <a:pt x="1784537" y="7928"/>
                  </a:cubicBezTo>
                  <a:cubicBezTo>
                    <a:pt x="1789613" y="13004"/>
                    <a:pt x="1792465" y="19889"/>
                    <a:pt x="1792465" y="27068"/>
                  </a:cubicBezTo>
                  <a:lnTo>
                    <a:pt x="1792465" y="1087440"/>
                  </a:lnTo>
                  <a:cubicBezTo>
                    <a:pt x="1792465" y="1094619"/>
                    <a:pt x="1789613" y="1101503"/>
                    <a:pt x="1784537" y="1106580"/>
                  </a:cubicBezTo>
                  <a:cubicBezTo>
                    <a:pt x="1779461" y="1111656"/>
                    <a:pt x="1772576" y="1114507"/>
                    <a:pt x="1765397" y="1114507"/>
                  </a:cubicBezTo>
                  <a:lnTo>
                    <a:pt x="27068" y="1114507"/>
                  </a:lnTo>
                  <a:cubicBezTo>
                    <a:pt x="19889" y="1114507"/>
                    <a:pt x="13004" y="1111656"/>
                    <a:pt x="7928" y="1106580"/>
                  </a:cubicBezTo>
                  <a:cubicBezTo>
                    <a:pt x="2852" y="1101503"/>
                    <a:pt x="0" y="1094619"/>
                    <a:pt x="0" y="1087440"/>
                  </a:cubicBezTo>
                  <a:lnTo>
                    <a:pt x="0" y="27068"/>
                  </a:lnTo>
                  <a:cubicBezTo>
                    <a:pt x="0" y="19889"/>
                    <a:pt x="2852" y="13004"/>
                    <a:pt x="7928" y="7928"/>
                  </a:cubicBezTo>
                  <a:cubicBezTo>
                    <a:pt x="13004" y="2852"/>
                    <a:pt x="19889" y="0"/>
                    <a:pt x="27068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85725"/>
              <a:ext cx="1792465" cy="120023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754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3" id="13"/>
          <p:cNvGrpSpPr>
            <a:grpSpLocks noChangeAspect="true"/>
          </p:cNvGrpSpPr>
          <p:nvPr/>
        </p:nvGrpSpPr>
        <p:grpSpPr>
          <a:xfrm rot="0">
            <a:off x="1838745" y="1028700"/>
            <a:ext cx="4159154" cy="8229600"/>
            <a:chOff x="0" y="0"/>
            <a:chExt cx="2620010" cy="518414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53340" y="25400"/>
              <a:ext cx="2513330" cy="5132070"/>
            </a:xfrm>
            <a:custGeom>
              <a:avLst/>
              <a:gdLst/>
              <a:ahLst/>
              <a:cxnLst/>
              <a:rect r="r" b="b" t="t" l="l"/>
              <a:pathLst>
                <a:path h="5132070" w="251333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85420" y="156210"/>
              <a:ext cx="2251710" cy="4876800"/>
            </a:xfrm>
            <a:custGeom>
              <a:avLst/>
              <a:gdLst/>
              <a:ahLst/>
              <a:cxnLst/>
              <a:rect r="r" b="b" t="t" l="l"/>
              <a:pathLst>
                <a:path h="4876800" w="225171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8"/>
              <a:stretch>
                <a:fillRect l="-22234" t="0" r="-22234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1121410" y="198120"/>
              <a:ext cx="347980" cy="43180"/>
            </a:xfrm>
            <a:custGeom>
              <a:avLst/>
              <a:gdLst/>
              <a:ahLst/>
              <a:cxnLst/>
              <a:rect r="r" b="b" t="t" l="l"/>
              <a:pathLst>
                <a:path h="43180" w="3479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1578312" y="187909"/>
              <a:ext cx="66636" cy="63602"/>
            </a:xfrm>
            <a:custGeom>
              <a:avLst/>
              <a:gdLst/>
              <a:ahLst/>
              <a:cxnLst/>
              <a:rect r="r" b="b" t="t" l="l"/>
              <a:pathLst>
                <a:path h="63602" w="66636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0" y="685800"/>
              <a:ext cx="27940" cy="213360"/>
            </a:xfrm>
            <a:custGeom>
              <a:avLst/>
              <a:gdLst/>
              <a:ahLst/>
              <a:cxnLst/>
              <a:rect r="r" b="b" t="t" l="l"/>
              <a:pathLst>
                <a:path h="213360" w="2794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1057910"/>
              <a:ext cx="27940" cy="384810"/>
            </a:xfrm>
            <a:custGeom>
              <a:avLst/>
              <a:gdLst/>
              <a:ahLst/>
              <a:cxnLst/>
              <a:rect r="r" b="b" t="t" l="l"/>
              <a:pathLst>
                <a:path h="384810" w="2794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0" y="1526540"/>
              <a:ext cx="27940" cy="386080"/>
            </a:xfrm>
            <a:custGeom>
              <a:avLst/>
              <a:gdLst/>
              <a:ahLst/>
              <a:cxnLst/>
              <a:rect r="r" b="b" t="t" l="l"/>
              <a:pathLst>
                <a:path h="386080" w="2794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2592070" y="1184910"/>
              <a:ext cx="27940" cy="618490"/>
            </a:xfrm>
            <a:custGeom>
              <a:avLst/>
              <a:gdLst/>
              <a:ahLst/>
              <a:cxnLst/>
              <a:rect r="r" b="b" t="t" l="l"/>
              <a:pathLst>
                <a:path h="618490" w="2794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27940" y="0"/>
              <a:ext cx="2564130" cy="5182870"/>
            </a:xfrm>
            <a:custGeom>
              <a:avLst/>
              <a:gdLst/>
              <a:ahLst/>
              <a:cxnLst/>
              <a:rect r="r" b="b" t="t" l="l"/>
              <a:pathLst>
                <a:path h="5182870" w="256413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</p:sp>
      </p:grpSp>
      <p:sp>
        <p:nvSpPr>
          <p:cNvPr name="TextBox 23" id="23"/>
          <p:cNvSpPr txBox="true"/>
          <p:nvPr/>
        </p:nvSpPr>
        <p:spPr>
          <a:xfrm rot="0">
            <a:off x="7040388" y="2528433"/>
            <a:ext cx="8359758" cy="19629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984"/>
              </a:lnSpc>
            </a:pPr>
            <a:r>
              <a:rPr lang="en-US" sz="7200">
                <a:solidFill>
                  <a:srgbClr val="1A1B1E"/>
                </a:solidFill>
                <a:latin typeface="Kollektif Bold"/>
              </a:rPr>
              <a:t>Teach them to reject laziness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7040388" y="4530522"/>
            <a:ext cx="4628615" cy="7905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999"/>
              </a:lnSpc>
              <a:spcBef>
                <a:spcPct val="0"/>
              </a:spcBef>
            </a:pPr>
            <a:r>
              <a:rPr lang="en-US" sz="3999">
                <a:solidFill>
                  <a:srgbClr val="1A1B1E"/>
                </a:solidFill>
                <a:latin typeface="Kollektif Bold"/>
              </a:rPr>
              <a:t>Proverbs 6:6-11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7040388" y="1796913"/>
            <a:ext cx="8359758" cy="7353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549"/>
              </a:lnSpc>
              <a:spcBef>
                <a:spcPct val="0"/>
              </a:spcBef>
            </a:pPr>
            <a:r>
              <a:rPr lang="en-US" sz="3699">
                <a:solidFill>
                  <a:srgbClr val="66666E"/>
                </a:solidFill>
                <a:latin typeface="Kollektif"/>
              </a:rPr>
              <a:t>Wisdom Principle #6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7040388" y="5359198"/>
            <a:ext cx="7872797" cy="22955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999"/>
              </a:lnSpc>
              <a:spcBef>
                <a:spcPct val="0"/>
              </a:spcBef>
            </a:pPr>
            <a:r>
              <a:rPr lang="en-US" sz="3999">
                <a:solidFill>
                  <a:srgbClr val="1A1B1E"/>
                </a:solidFill>
                <a:latin typeface="Kollektif"/>
              </a:rPr>
              <a:t>26% of teens believe they will definitely be famous by the time they are 25 years old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996513">
            <a:off x="8860437" y="3128961"/>
            <a:ext cx="12946980" cy="12258678"/>
            <a:chOff x="0" y="0"/>
            <a:chExt cx="17262640" cy="1634490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048926" cy="13048926"/>
            </a:xfrm>
            <a:custGeom>
              <a:avLst/>
              <a:gdLst/>
              <a:ahLst/>
              <a:cxnLst/>
              <a:rect r="r" b="b" t="t" l="l"/>
              <a:pathLst>
                <a:path h="13048926" w="13048926">
                  <a:moveTo>
                    <a:pt x="0" y="0"/>
                  </a:moveTo>
                  <a:lnTo>
                    <a:pt x="13048926" y="0"/>
                  </a:lnTo>
                  <a:lnTo>
                    <a:pt x="13048926" y="13048926"/>
                  </a:lnTo>
                  <a:lnTo>
                    <a:pt x="0" y="130489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2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4213714" y="881997"/>
              <a:ext cx="13048926" cy="13048926"/>
            </a:xfrm>
            <a:custGeom>
              <a:avLst/>
              <a:gdLst/>
              <a:ahLst/>
              <a:cxnLst/>
              <a:rect r="r" b="b" t="t" l="l"/>
              <a:pathLst>
                <a:path h="13048926" w="13048926">
                  <a:moveTo>
                    <a:pt x="0" y="0"/>
                  </a:moveTo>
                  <a:lnTo>
                    <a:pt x="13048926" y="0"/>
                  </a:lnTo>
                  <a:lnTo>
                    <a:pt x="13048926" y="13048926"/>
                  </a:lnTo>
                  <a:lnTo>
                    <a:pt x="0" y="130489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62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1002583" y="3295977"/>
              <a:ext cx="13048926" cy="13048926"/>
            </a:xfrm>
            <a:custGeom>
              <a:avLst/>
              <a:gdLst/>
              <a:ahLst/>
              <a:cxnLst/>
              <a:rect r="r" b="b" t="t" l="l"/>
              <a:pathLst>
                <a:path h="13048926" w="13048926">
                  <a:moveTo>
                    <a:pt x="0" y="0"/>
                  </a:moveTo>
                  <a:lnTo>
                    <a:pt x="13048927" y="0"/>
                  </a:lnTo>
                  <a:lnTo>
                    <a:pt x="13048927" y="13048927"/>
                  </a:lnTo>
                  <a:lnTo>
                    <a:pt x="0" y="130489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62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5200089">
            <a:off x="-3824700" y="-4007710"/>
            <a:ext cx="12946980" cy="12258678"/>
            <a:chOff x="0" y="0"/>
            <a:chExt cx="17262640" cy="1634490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3048926" cy="13048926"/>
            </a:xfrm>
            <a:custGeom>
              <a:avLst/>
              <a:gdLst/>
              <a:ahLst/>
              <a:cxnLst/>
              <a:rect r="r" b="b" t="t" l="l"/>
              <a:pathLst>
                <a:path h="13048926" w="13048926">
                  <a:moveTo>
                    <a:pt x="0" y="0"/>
                  </a:moveTo>
                  <a:lnTo>
                    <a:pt x="13048926" y="0"/>
                  </a:lnTo>
                  <a:lnTo>
                    <a:pt x="13048926" y="13048926"/>
                  </a:lnTo>
                  <a:lnTo>
                    <a:pt x="0" y="130489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2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4213714" y="881997"/>
              <a:ext cx="13048926" cy="13048926"/>
            </a:xfrm>
            <a:custGeom>
              <a:avLst/>
              <a:gdLst/>
              <a:ahLst/>
              <a:cxnLst/>
              <a:rect r="r" b="b" t="t" l="l"/>
              <a:pathLst>
                <a:path h="13048926" w="13048926">
                  <a:moveTo>
                    <a:pt x="0" y="0"/>
                  </a:moveTo>
                  <a:lnTo>
                    <a:pt x="13048926" y="0"/>
                  </a:lnTo>
                  <a:lnTo>
                    <a:pt x="13048926" y="13048926"/>
                  </a:lnTo>
                  <a:lnTo>
                    <a:pt x="0" y="130489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62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1002583" y="3295977"/>
              <a:ext cx="13048926" cy="13048926"/>
            </a:xfrm>
            <a:custGeom>
              <a:avLst/>
              <a:gdLst/>
              <a:ahLst/>
              <a:cxnLst/>
              <a:rect r="r" b="b" t="t" l="l"/>
              <a:pathLst>
                <a:path h="13048926" w="13048926">
                  <a:moveTo>
                    <a:pt x="0" y="0"/>
                  </a:moveTo>
                  <a:lnTo>
                    <a:pt x="13048927" y="0"/>
                  </a:lnTo>
                  <a:lnTo>
                    <a:pt x="13048927" y="13048927"/>
                  </a:lnTo>
                  <a:lnTo>
                    <a:pt x="0" y="130489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62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2491348" y="1184859"/>
            <a:ext cx="13305304" cy="32711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08"/>
              </a:lnSpc>
            </a:pPr>
            <a:r>
              <a:rPr lang="en-US" sz="6700">
                <a:solidFill>
                  <a:srgbClr val="1A1B1E"/>
                </a:solidFill>
                <a:latin typeface="Kollektif Bold"/>
              </a:rPr>
              <a:t>Wisdom Principle #7</a:t>
            </a:r>
          </a:p>
          <a:p>
            <a:pPr algn="ctr">
              <a:lnSpc>
                <a:spcPts val="8308"/>
              </a:lnSpc>
            </a:pPr>
            <a:r>
              <a:rPr lang="en-US" sz="6700">
                <a:solidFill>
                  <a:srgbClr val="1A1B1E"/>
                </a:solidFill>
                <a:latin typeface="Kollektif Bold"/>
              </a:rPr>
              <a:t>Teach them to love knowledge, wisdom, and learning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3794242" y="4814263"/>
            <a:ext cx="5168431" cy="4126143"/>
            <a:chOff x="0" y="0"/>
            <a:chExt cx="812800" cy="648887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648887"/>
            </a:xfrm>
            <a:custGeom>
              <a:avLst/>
              <a:gdLst/>
              <a:ahLst/>
              <a:cxnLst/>
              <a:rect r="r" b="b" t="t" l="l"/>
              <a:pathLst>
                <a:path h="648887" w="812800">
                  <a:moveTo>
                    <a:pt x="62913" y="0"/>
                  </a:moveTo>
                  <a:lnTo>
                    <a:pt x="749887" y="0"/>
                  </a:lnTo>
                  <a:cubicBezTo>
                    <a:pt x="784633" y="0"/>
                    <a:pt x="812800" y="28167"/>
                    <a:pt x="812800" y="62913"/>
                  </a:cubicBezTo>
                  <a:lnTo>
                    <a:pt x="812800" y="585974"/>
                  </a:lnTo>
                  <a:cubicBezTo>
                    <a:pt x="812800" y="620720"/>
                    <a:pt x="784633" y="648887"/>
                    <a:pt x="749887" y="648887"/>
                  </a:cubicBezTo>
                  <a:lnTo>
                    <a:pt x="62913" y="648887"/>
                  </a:lnTo>
                  <a:cubicBezTo>
                    <a:pt x="28167" y="648887"/>
                    <a:pt x="0" y="620720"/>
                    <a:pt x="0" y="585974"/>
                  </a:cubicBezTo>
                  <a:lnTo>
                    <a:pt x="0" y="62913"/>
                  </a:lnTo>
                  <a:cubicBezTo>
                    <a:pt x="0" y="28167"/>
                    <a:pt x="28167" y="0"/>
                    <a:pt x="62913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85725"/>
              <a:ext cx="812800" cy="7346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754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9325327" y="4814263"/>
            <a:ext cx="5168431" cy="4126143"/>
            <a:chOff x="0" y="0"/>
            <a:chExt cx="812800" cy="648887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648887"/>
            </a:xfrm>
            <a:custGeom>
              <a:avLst/>
              <a:gdLst/>
              <a:ahLst/>
              <a:cxnLst/>
              <a:rect r="r" b="b" t="t" l="l"/>
              <a:pathLst>
                <a:path h="648887" w="812800">
                  <a:moveTo>
                    <a:pt x="62913" y="0"/>
                  </a:moveTo>
                  <a:lnTo>
                    <a:pt x="749887" y="0"/>
                  </a:lnTo>
                  <a:cubicBezTo>
                    <a:pt x="784633" y="0"/>
                    <a:pt x="812800" y="28167"/>
                    <a:pt x="812800" y="62913"/>
                  </a:cubicBezTo>
                  <a:lnTo>
                    <a:pt x="812800" y="585974"/>
                  </a:lnTo>
                  <a:cubicBezTo>
                    <a:pt x="812800" y="620720"/>
                    <a:pt x="784633" y="648887"/>
                    <a:pt x="749887" y="648887"/>
                  </a:cubicBezTo>
                  <a:lnTo>
                    <a:pt x="62913" y="648887"/>
                  </a:lnTo>
                  <a:cubicBezTo>
                    <a:pt x="28167" y="648887"/>
                    <a:pt x="0" y="620720"/>
                    <a:pt x="0" y="585974"/>
                  </a:cubicBezTo>
                  <a:lnTo>
                    <a:pt x="0" y="62913"/>
                  </a:lnTo>
                  <a:cubicBezTo>
                    <a:pt x="0" y="28167"/>
                    <a:pt x="28167" y="0"/>
                    <a:pt x="62913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85725"/>
              <a:ext cx="812800" cy="7346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754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4298975" y="5542959"/>
            <a:ext cx="4158965" cy="31042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011"/>
              </a:lnSpc>
            </a:pPr>
            <a:r>
              <a:rPr lang="en-US" sz="3399">
                <a:solidFill>
                  <a:srgbClr val="66666E"/>
                </a:solidFill>
                <a:latin typeface="Kollektif"/>
              </a:rPr>
              <a:t>Blessed is the one who finds wisdom, </a:t>
            </a:r>
          </a:p>
          <a:p>
            <a:pPr>
              <a:lnSpc>
                <a:spcPts val="4011"/>
              </a:lnSpc>
            </a:pPr>
            <a:r>
              <a:rPr lang="en-US" sz="3399">
                <a:solidFill>
                  <a:srgbClr val="66666E"/>
                </a:solidFill>
                <a:latin typeface="Kollektif"/>
              </a:rPr>
              <a:t>and the one who gets understanding.</a:t>
            </a:r>
          </a:p>
          <a:p>
            <a:pPr>
              <a:lnSpc>
                <a:spcPts val="4011"/>
              </a:lnSpc>
            </a:pPr>
          </a:p>
          <a:p>
            <a:pPr algn="l" marL="0" indent="0" lvl="0">
              <a:lnSpc>
                <a:spcPts val="4011"/>
              </a:lnSpc>
            </a:pPr>
          </a:p>
        </p:txBody>
      </p:sp>
      <p:sp>
        <p:nvSpPr>
          <p:cNvPr name="TextBox 18" id="18"/>
          <p:cNvSpPr txBox="true"/>
          <p:nvPr/>
        </p:nvSpPr>
        <p:spPr>
          <a:xfrm rot="0">
            <a:off x="9830060" y="5238336"/>
            <a:ext cx="4158965" cy="28322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03"/>
              </a:lnSpc>
            </a:pPr>
            <a:r>
              <a:rPr lang="en-US" sz="3399">
                <a:solidFill>
                  <a:srgbClr val="66666E"/>
                </a:solidFill>
                <a:latin typeface="Kollektif"/>
              </a:rPr>
              <a:t>Give instruction to a wise man, and he will be still wiser; </a:t>
            </a:r>
          </a:p>
          <a:p>
            <a:pPr algn="l" marL="0" indent="0" lvl="0">
              <a:lnSpc>
                <a:spcPts val="3603"/>
              </a:lnSpc>
            </a:pPr>
            <a:r>
              <a:rPr lang="en-US" sz="3399">
                <a:solidFill>
                  <a:srgbClr val="66666E"/>
                </a:solidFill>
                <a:latin typeface="Kollektif"/>
              </a:rPr>
              <a:t>teach a righteous man, and he will increase in learning. 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4298975" y="7727840"/>
            <a:ext cx="4158965" cy="417195"/>
            <a:chOff x="0" y="0"/>
            <a:chExt cx="5545286" cy="556260"/>
          </a:xfrm>
        </p:grpSpPr>
        <p:sp>
          <p:nvSpPr>
            <p:cNvPr name="TextBox 20" id="20"/>
            <p:cNvSpPr txBox="true"/>
            <p:nvPr/>
          </p:nvSpPr>
          <p:spPr>
            <a:xfrm rot="0">
              <a:off x="817331" y="-133350"/>
              <a:ext cx="4727956" cy="68961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199"/>
                </a:lnSpc>
                <a:spcBef>
                  <a:spcPct val="0"/>
                </a:spcBef>
              </a:pPr>
              <a:r>
                <a:rPr lang="en-US" sz="2799">
                  <a:solidFill>
                    <a:srgbClr val="1A1B1E"/>
                  </a:solidFill>
                  <a:latin typeface="Kollektif Bold"/>
                </a:rPr>
                <a:t>Proverbs 3:13-18</a:t>
              </a:r>
            </a:p>
          </p:txBody>
        </p:sp>
        <p:sp>
          <p:nvSpPr>
            <p:cNvPr name="AutoShape 21" id="21"/>
            <p:cNvSpPr/>
            <p:nvPr/>
          </p:nvSpPr>
          <p:spPr>
            <a:xfrm rot="0">
              <a:off x="0" y="246380"/>
              <a:ext cx="587346" cy="0"/>
            </a:xfrm>
            <a:prstGeom prst="line">
              <a:avLst/>
            </a:prstGeom>
            <a:ln cap="flat" w="63500">
              <a:solidFill>
                <a:srgbClr val="1A1B1E"/>
              </a:solidFill>
              <a:prstDash val="solid"/>
              <a:headEnd type="none" len="sm" w="sm"/>
              <a:tailEnd type="none" len="sm" w="sm"/>
            </a:ln>
          </p:spPr>
        </p:sp>
      </p:grpSp>
      <p:grpSp>
        <p:nvGrpSpPr>
          <p:cNvPr name="Group 22" id="22"/>
          <p:cNvGrpSpPr/>
          <p:nvPr/>
        </p:nvGrpSpPr>
        <p:grpSpPr>
          <a:xfrm rot="0">
            <a:off x="9830060" y="8070563"/>
            <a:ext cx="4158965" cy="417195"/>
            <a:chOff x="0" y="0"/>
            <a:chExt cx="5545286" cy="556260"/>
          </a:xfrm>
        </p:grpSpPr>
        <p:sp>
          <p:nvSpPr>
            <p:cNvPr name="TextBox 23" id="23"/>
            <p:cNvSpPr txBox="true"/>
            <p:nvPr/>
          </p:nvSpPr>
          <p:spPr>
            <a:xfrm rot="0">
              <a:off x="817331" y="-133350"/>
              <a:ext cx="4727956" cy="68961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199"/>
                </a:lnSpc>
                <a:spcBef>
                  <a:spcPct val="0"/>
                </a:spcBef>
              </a:pPr>
              <a:r>
                <a:rPr lang="en-US" sz="2799">
                  <a:solidFill>
                    <a:srgbClr val="1A1B1E"/>
                  </a:solidFill>
                  <a:latin typeface="Kollektif Bold"/>
                </a:rPr>
                <a:t>Proverbs 9:9</a:t>
              </a:r>
            </a:p>
          </p:txBody>
        </p:sp>
        <p:sp>
          <p:nvSpPr>
            <p:cNvPr name="AutoShape 24" id="24"/>
            <p:cNvSpPr/>
            <p:nvPr/>
          </p:nvSpPr>
          <p:spPr>
            <a:xfrm rot="0">
              <a:off x="0" y="246380"/>
              <a:ext cx="587346" cy="0"/>
            </a:xfrm>
            <a:prstGeom prst="line">
              <a:avLst/>
            </a:prstGeom>
            <a:ln cap="flat" w="63500">
              <a:solidFill>
                <a:srgbClr val="1A1B1E"/>
              </a:solidFill>
              <a:prstDash val="solid"/>
              <a:headEnd type="none" len="sm" w="sm"/>
              <a:tailEnd type="none" len="sm" w="sm"/>
            </a:ln>
          </p:spPr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996513">
            <a:off x="8860437" y="3128961"/>
            <a:ext cx="12946980" cy="12258678"/>
            <a:chOff x="0" y="0"/>
            <a:chExt cx="17262640" cy="1634490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048926" cy="13048926"/>
            </a:xfrm>
            <a:custGeom>
              <a:avLst/>
              <a:gdLst/>
              <a:ahLst/>
              <a:cxnLst/>
              <a:rect r="r" b="b" t="t" l="l"/>
              <a:pathLst>
                <a:path h="13048926" w="13048926">
                  <a:moveTo>
                    <a:pt x="0" y="0"/>
                  </a:moveTo>
                  <a:lnTo>
                    <a:pt x="13048926" y="0"/>
                  </a:lnTo>
                  <a:lnTo>
                    <a:pt x="13048926" y="13048926"/>
                  </a:lnTo>
                  <a:lnTo>
                    <a:pt x="0" y="130489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2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4213714" y="881997"/>
              <a:ext cx="13048926" cy="13048926"/>
            </a:xfrm>
            <a:custGeom>
              <a:avLst/>
              <a:gdLst/>
              <a:ahLst/>
              <a:cxnLst/>
              <a:rect r="r" b="b" t="t" l="l"/>
              <a:pathLst>
                <a:path h="13048926" w="13048926">
                  <a:moveTo>
                    <a:pt x="0" y="0"/>
                  </a:moveTo>
                  <a:lnTo>
                    <a:pt x="13048926" y="0"/>
                  </a:lnTo>
                  <a:lnTo>
                    <a:pt x="13048926" y="13048926"/>
                  </a:lnTo>
                  <a:lnTo>
                    <a:pt x="0" y="130489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62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1002583" y="3295977"/>
              <a:ext cx="13048926" cy="13048926"/>
            </a:xfrm>
            <a:custGeom>
              <a:avLst/>
              <a:gdLst/>
              <a:ahLst/>
              <a:cxnLst/>
              <a:rect r="r" b="b" t="t" l="l"/>
              <a:pathLst>
                <a:path h="13048926" w="13048926">
                  <a:moveTo>
                    <a:pt x="0" y="0"/>
                  </a:moveTo>
                  <a:lnTo>
                    <a:pt x="13048927" y="0"/>
                  </a:lnTo>
                  <a:lnTo>
                    <a:pt x="13048927" y="13048927"/>
                  </a:lnTo>
                  <a:lnTo>
                    <a:pt x="0" y="130489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62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5200089">
            <a:off x="-3824700" y="-4007710"/>
            <a:ext cx="12946980" cy="12258678"/>
            <a:chOff x="0" y="0"/>
            <a:chExt cx="17262640" cy="1634490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3048926" cy="13048926"/>
            </a:xfrm>
            <a:custGeom>
              <a:avLst/>
              <a:gdLst/>
              <a:ahLst/>
              <a:cxnLst/>
              <a:rect r="r" b="b" t="t" l="l"/>
              <a:pathLst>
                <a:path h="13048926" w="13048926">
                  <a:moveTo>
                    <a:pt x="0" y="0"/>
                  </a:moveTo>
                  <a:lnTo>
                    <a:pt x="13048926" y="0"/>
                  </a:lnTo>
                  <a:lnTo>
                    <a:pt x="13048926" y="13048926"/>
                  </a:lnTo>
                  <a:lnTo>
                    <a:pt x="0" y="130489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2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4213714" y="881997"/>
              <a:ext cx="13048926" cy="13048926"/>
            </a:xfrm>
            <a:custGeom>
              <a:avLst/>
              <a:gdLst/>
              <a:ahLst/>
              <a:cxnLst/>
              <a:rect r="r" b="b" t="t" l="l"/>
              <a:pathLst>
                <a:path h="13048926" w="13048926">
                  <a:moveTo>
                    <a:pt x="0" y="0"/>
                  </a:moveTo>
                  <a:lnTo>
                    <a:pt x="13048926" y="0"/>
                  </a:lnTo>
                  <a:lnTo>
                    <a:pt x="13048926" y="13048926"/>
                  </a:lnTo>
                  <a:lnTo>
                    <a:pt x="0" y="130489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62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1002583" y="3295977"/>
              <a:ext cx="13048926" cy="13048926"/>
            </a:xfrm>
            <a:custGeom>
              <a:avLst/>
              <a:gdLst/>
              <a:ahLst/>
              <a:cxnLst/>
              <a:rect r="r" b="b" t="t" l="l"/>
              <a:pathLst>
                <a:path h="13048926" w="13048926">
                  <a:moveTo>
                    <a:pt x="0" y="0"/>
                  </a:moveTo>
                  <a:lnTo>
                    <a:pt x="13048927" y="0"/>
                  </a:lnTo>
                  <a:lnTo>
                    <a:pt x="13048927" y="13048927"/>
                  </a:lnTo>
                  <a:lnTo>
                    <a:pt x="0" y="130489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62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6441942" y="-1170917"/>
            <a:ext cx="5404117" cy="11716242"/>
          </a:xfrm>
          <a:custGeom>
            <a:avLst/>
            <a:gdLst/>
            <a:ahLst/>
            <a:cxnLst/>
            <a:rect r="r" b="b" t="t" l="l"/>
            <a:pathLst>
              <a:path h="11716242" w="5404117">
                <a:moveTo>
                  <a:pt x="0" y="0"/>
                </a:moveTo>
                <a:lnTo>
                  <a:pt x="5404116" y="0"/>
                </a:lnTo>
                <a:lnTo>
                  <a:pt x="5404116" y="11716242"/>
                </a:lnTo>
                <a:lnTo>
                  <a:pt x="0" y="1171624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DAGAEEFApQY</dc:identifier>
  <dcterms:modified xsi:type="dcterms:W3CDTF">2011-08-01T06:04:30Z</dcterms:modified>
  <cp:revision>1</cp:revision>
  <dc:title>Practical Parenting</dc:title>
</cp:coreProperties>
</file>